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57" r:id="rId3"/>
    <p:sldId id="307" r:id="rId4"/>
    <p:sldId id="267" r:id="rId5"/>
    <p:sldId id="308" r:id="rId6"/>
    <p:sldId id="355" r:id="rId7"/>
    <p:sldId id="310" r:id="rId8"/>
    <p:sldId id="311" r:id="rId9"/>
    <p:sldId id="312" r:id="rId10"/>
    <p:sldId id="313" r:id="rId11"/>
    <p:sldId id="314" r:id="rId12"/>
    <p:sldId id="315" r:id="rId13"/>
    <p:sldId id="316" r:id="rId14"/>
    <p:sldId id="317" r:id="rId15"/>
    <p:sldId id="318" r:id="rId16"/>
    <p:sldId id="319" r:id="rId17"/>
    <p:sldId id="320" r:id="rId18"/>
    <p:sldId id="321" r:id="rId19"/>
    <p:sldId id="322" r:id="rId20"/>
    <p:sldId id="323" r:id="rId21"/>
    <p:sldId id="324" r:id="rId22"/>
    <p:sldId id="325" r:id="rId23"/>
    <p:sldId id="326" r:id="rId24"/>
    <p:sldId id="327" r:id="rId25"/>
    <p:sldId id="328" r:id="rId26"/>
    <p:sldId id="329" r:id="rId27"/>
    <p:sldId id="330" r:id="rId28"/>
    <p:sldId id="331" r:id="rId29"/>
    <p:sldId id="332" r:id="rId30"/>
    <p:sldId id="333" r:id="rId31"/>
    <p:sldId id="334" r:id="rId32"/>
    <p:sldId id="335" r:id="rId33"/>
    <p:sldId id="336" r:id="rId34"/>
    <p:sldId id="337" r:id="rId35"/>
    <p:sldId id="338" r:id="rId36"/>
    <p:sldId id="339" r:id="rId37"/>
    <p:sldId id="340" r:id="rId38"/>
    <p:sldId id="341" r:id="rId39"/>
    <p:sldId id="342" r:id="rId40"/>
    <p:sldId id="343" r:id="rId41"/>
    <p:sldId id="344" r:id="rId42"/>
    <p:sldId id="345" r:id="rId43"/>
    <p:sldId id="346" r:id="rId44"/>
    <p:sldId id="347" r:id="rId45"/>
    <p:sldId id="348" r:id="rId46"/>
    <p:sldId id="349" r:id="rId47"/>
    <p:sldId id="350" r:id="rId48"/>
    <p:sldId id="351" r:id="rId49"/>
    <p:sldId id="352" r:id="rId50"/>
    <p:sldId id="353" r:id="rId51"/>
    <p:sldId id="354" r:id="rId52"/>
  </p:sldIdLst>
  <p:sldSz cx="9144000" cy="6858000" type="screen4x3"/>
  <p:notesSz cx="6858000" cy="9144000"/>
  <p:defaultTextStyle>
    <a:defPPr>
      <a:defRPr lang="en-US"/>
    </a:defPPr>
    <a:lvl1pPr algn="ctr" rtl="0" eaLnBrk="0" fontAlgn="base" hangingPunct="0">
      <a:spcBef>
        <a:spcPct val="0"/>
      </a:spcBef>
      <a:spcAft>
        <a:spcPct val="0"/>
      </a:spcAft>
      <a:defRPr sz="9600"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9600"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9600"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9600"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9600" kern="1200">
        <a:solidFill>
          <a:schemeClr val="tx1"/>
        </a:solidFill>
        <a:latin typeface="Times New Roman" pitchFamily="18" charset="0"/>
        <a:ea typeface="+mn-ea"/>
        <a:cs typeface="+mn-cs"/>
      </a:defRPr>
    </a:lvl5pPr>
    <a:lvl6pPr marL="2286000" algn="l" defTabSz="914400" rtl="0" eaLnBrk="1" latinLnBrk="0" hangingPunct="1">
      <a:defRPr sz="9600" kern="1200">
        <a:solidFill>
          <a:schemeClr val="tx1"/>
        </a:solidFill>
        <a:latin typeface="Times New Roman" pitchFamily="18" charset="0"/>
        <a:ea typeface="+mn-ea"/>
        <a:cs typeface="+mn-cs"/>
      </a:defRPr>
    </a:lvl6pPr>
    <a:lvl7pPr marL="2743200" algn="l" defTabSz="914400" rtl="0" eaLnBrk="1" latinLnBrk="0" hangingPunct="1">
      <a:defRPr sz="9600" kern="1200">
        <a:solidFill>
          <a:schemeClr val="tx1"/>
        </a:solidFill>
        <a:latin typeface="Times New Roman" pitchFamily="18" charset="0"/>
        <a:ea typeface="+mn-ea"/>
        <a:cs typeface="+mn-cs"/>
      </a:defRPr>
    </a:lvl7pPr>
    <a:lvl8pPr marL="3200400" algn="l" defTabSz="914400" rtl="0" eaLnBrk="1" latinLnBrk="0" hangingPunct="1">
      <a:defRPr sz="9600" kern="1200">
        <a:solidFill>
          <a:schemeClr val="tx1"/>
        </a:solidFill>
        <a:latin typeface="Times New Roman" pitchFamily="18" charset="0"/>
        <a:ea typeface="+mn-ea"/>
        <a:cs typeface="+mn-cs"/>
      </a:defRPr>
    </a:lvl8pPr>
    <a:lvl9pPr marL="3657600" algn="l" defTabSz="914400" rtl="0" eaLnBrk="1" latinLnBrk="0" hangingPunct="1">
      <a:defRPr sz="9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33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0" d="100"/>
          <a:sy n="70" d="100"/>
        </p:scale>
        <p:origin x="-89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29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25293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293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25293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05F650F-B7E9-400C-84D4-00FA1E6B1924}"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19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2519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251908"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19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19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2519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4DA4A93-A112-4A55-8C8D-A92293EB298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A61A7C-A73C-4E49-B334-711376798708}" type="slidenum">
              <a:rPr lang="en-US"/>
              <a:pPr/>
              <a:t>1</a:t>
            </a:fld>
            <a:endParaRPr lang="en-US"/>
          </a:p>
        </p:txBody>
      </p:sp>
      <p:sp>
        <p:nvSpPr>
          <p:cNvPr id="253954" name="Rectangle 2"/>
          <p:cNvSpPr>
            <a:spLocks noChangeArrowheads="1" noTextEdit="1"/>
          </p:cNvSpPr>
          <p:nvPr>
            <p:ph type="sldImg"/>
          </p:nvPr>
        </p:nvSpPr>
        <p:spPr>
          <a:ln/>
        </p:spPr>
      </p:sp>
      <p:sp>
        <p:nvSpPr>
          <p:cNvPr id="253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0DC4D8-97C6-4AED-9E3C-03B56AE3CFFA}" type="slidenum">
              <a:rPr lang="en-US"/>
              <a:pPr/>
              <a:t>10</a:t>
            </a:fld>
            <a:endParaRPr lang="en-US"/>
          </a:p>
        </p:txBody>
      </p:sp>
      <p:sp>
        <p:nvSpPr>
          <p:cNvPr id="263170" name="Rectangle 2"/>
          <p:cNvSpPr>
            <a:spLocks noChangeArrowheads="1" noTextEdit="1"/>
          </p:cNvSpPr>
          <p:nvPr>
            <p:ph type="sldImg"/>
          </p:nvPr>
        </p:nvSpPr>
        <p:spPr>
          <a:ln/>
        </p:spPr>
      </p:sp>
      <p:sp>
        <p:nvSpPr>
          <p:cNvPr id="263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408666-1EF5-4481-953C-27543F389F17}" type="slidenum">
              <a:rPr lang="en-US"/>
              <a:pPr/>
              <a:t>11</a:t>
            </a:fld>
            <a:endParaRPr lang="en-US"/>
          </a:p>
        </p:txBody>
      </p:sp>
      <p:sp>
        <p:nvSpPr>
          <p:cNvPr id="264194" name="Rectangle 2"/>
          <p:cNvSpPr>
            <a:spLocks noChangeArrowheads="1" noTextEdit="1"/>
          </p:cNvSpPr>
          <p:nvPr>
            <p:ph type="sldImg"/>
          </p:nvPr>
        </p:nvSpPr>
        <p:spPr>
          <a:ln/>
        </p:spPr>
      </p:sp>
      <p:sp>
        <p:nvSpPr>
          <p:cNvPr id="264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F6E2CF-2CC3-45F5-90A1-FEF8842F5A6A}" type="slidenum">
              <a:rPr lang="en-US"/>
              <a:pPr/>
              <a:t>12</a:t>
            </a:fld>
            <a:endParaRPr lang="en-US"/>
          </a:p>
        </p:txBody>
      </p:sp>
      <p:sp>
        <p:nvSpPr>
          <p:cNvPr id="265218" name="Rectangle 2"/>
          <p:cNvSpPr>
            <a:spLocks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47FC7A-A2B9-4AB2-B240-4ADC52C8DBFA}" type="slidenum">
              <a:rPr lang="en-US"/>
              <a:pPr/>
              <a:t>13</a:t>
            </a:fld>
            <a:endParaRPr lang="en-US"/>
          </a:p>
        </p:txBody>
      </p:sp>
      <p:sp>
        <p:nvSpPr>
          <p:cNvPr id="266242" name="Rectangle 2"/>
          <p:cNvSpPr>
            <a:spLocks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1AC3F7-DA6C-4896-8DF8-84741797753C}" type="slidenum">
              <a:rPr lang="en-US"/>
              <a:pPr/>
              <a:t>14</a:t>
            </a:fld>
            <a:endParaRPr lang="en-US"/>
          </a:p>
        </p:txBody>
      </p:sp>
      <p:sp>
        <p:nvSpPr>
          <p:cNvPr id="267266" name="Rectangle 2"/>
          <p:cNvSpPr>
            <a:spLocks noChangeArrowheads="1" noTextEdit="1"/>
          </p:cNvSpPr>
          <p:nvPr>
            <p:ph type="sldImg"/>
          </p:nvPr>
        </p:nvSpPr>
        <p:spPr>
          <a:ln/>
        </p:spPr>
      </p:sp>
      <p:sp>
        <p:nvSpPr>
          <p:cNvPr id="267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BC365A-41BA-4FFD-8EC8-91F59D49E3E1}" type="slidenum">
              <a:rPr lang="en-US"/>
              <a:pPr/>
              <a:t>15</a:t>
            </a:fld>
            <a:endParaRPr lang="en-US"/>
          </a:p>
        </p:txBody>
      </p:sp>
      <p:sp>
        <p:nvSpPr>
          <p:cNvPr id="268290" name="Rectangle 2"/>
          <p:cNvSpPr>
            <a:spLocks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90BF1A-6858-40AE-A8C5-740F7B6DD7DE}" type="slidenum">
              <a:rPr lang="en-US"/>
              <a:pPr/>
              <a:t>16</a:t>
            </a:fld>
            <a:endParaRPr lang="en-US"/>
          </a:p>
        </p:txBody>
      </p:sp>
      <p:sp>
        <p:nvSpPr>
          <p:cNvPr id="269314" name="Rectangle 2"/>
          <p:cNvSpPr>
            <a:spLocks noChangeArrowheads="1" noTextEdit="1"/>
          </p:cNvSpPr>
          <p:nvPr>
            <p:ph type="sldImg"/>
          </p:nvPr>
        </p:nvSpPr>
        <p:spPr>
          <a:ln/>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48D7AB-5383-4942-A0EF-416D26E7D5AF}" type="slidenum">
              <a:rPr lang="en-US"/>
              <a:pPr/>
              <a:t>17</a:t>
            </a:fld>
            <a:endParaRPr lang="en-US"/>
          </a:p>
        </p:txBody>
      </p:sp>
      <p:sp>
        <p:nvSpPr>
          <p:cNvPr id="270338" name="Rectangle 2"/>
          <p:cNvSpPr>
            <a:spLocks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7270EC-0A17-4425-8331-6C4F9E3C8096}" type="slidenum">
              <a:rPr lang="en-US"/>
              <a:pPr/>
              <a:t>18</a:t>
            </a:fld>
            <a:endParaRPr lang="en-US"/>
          </a:p>
        </p:txBody>
      </p:sp>
      <p:sp>
        <p:nvSpPr>
          <p:cNvPr id="271362" name="Rectangle 2"/>
          <p:cNvSpPr>
            <a:spLocks noChangeArrowheads="1" noTextEdit="1"/>
          </p:cNvSpPr>
          <p:nvPr>
            <p:ph type="sldImg"/>
          </p:nvPr>
        </p:nvSpPr>
        <p:spPr>
          <a:ln/>
        </p:spPr>
      </p:sp>
      <p:sp>
        <p:nvSpPr>
          <p:cNvPr id="271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A996DA-AEEC-4CD8-9DA5-111216F945B6}" type="slidenum">
              <a:rPr lang="en-US"/>
              <a:pPr/>
              <a:t>19</a:t>
            </a:fld>
            <a:endParaRPr lang="en-US"/>
          </a:p>
        </p:txBody>
      </p:sp>
      <p:sp>
        <p:nvSpPr>
          <p:cNvPr id="272386" name="Rectangle 2"/>
          <p:cNvSpPr>
            <a:spLocks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720F73-663B-45D6-B4C7-D7BEBF3AB09D}" type="slidenum">
              <a:rPr lang="en-US"/>
              <a:pPr/>
              <a:t>2</a:t>
            </a:fld>
            <a:endParaRPr lang="en-US"/>
          </a:p>
        </p:txBody>
      </p:sp>
      <p:sp>
        <p:nvSpPr>
          <p:cNvPr id="254978" name="Rectangle 2"/>
          <p:cNvSpPr>
            <a:spLocks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7D2B46-747C-4B13-B08F-7EAE5D36C809}" type="slidenum">
              <a:rPr lang="en-US"/>
              <a:pPr/>
              <a:t>20</a:t>
            </a:fld>
            <a:endParaRPr lang="en-US"/>
          </a:p>
        </p:txBody>
      </p:sp>
      <p:sp>
        <p:nvSpPr>
          <p:cNvPr id="273410" name="Rectangle 2"/>
          <p:cNvSpPr>
            <a:spLocks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D346C1-C8F2-4E00-BCD3-C56392E1D3A0}" type="slidenum">
              <a:rPr lang="en-US"/>
              <a:pPr/>
              <a:t>21</a:t>
            </a:fld>
            <a:endParaRPr lang="en-US"/>
          </a:p>
        </p:txBody>
      </p:sp>
      <p:sp>
        <p:nvSpPr>
          <p:cNvPr id="274434" name="Rectangle 2"/>
          <p:cNvSpPr>
            <a:spLocks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9A3C10-BF17-48CD-A1FF-42417127FB15}" type="slidenum">
              <a:rPr lang="en-US"/>
              <a:pPr/>
              <a:t>22</a:t>
            </a:fld>
            <a:endParaRPr lang="en-US"/>
          </a:p>
        </p:txBody>
      </p:sp>
      <p:sp>
        <p:nvSpPr>
          <p:cNvPr id="275458" name="Rectangle 2"/>
          <p:cNvSpPr>
            <a:spLocks noChangeArrowheads="1" noTextEdit="1"/>
          </p:cNvSpPr>
          <p:nvPr>
            <p:ph type="sldImg"/>
          </p:nvPr>
        </p:nvSpPr>
        <p:spPr>
          <a:ln/>
        </p:spPr>
      </p:sp>
      <p:sp>
        <p:nvSpPr>
          <p:cNvPr id="275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8F0D34-71DB-4494-989C-D64139BA9078}" type="slidenum">
              <a:rPr lang="en-US"/>
              <a:pPr/>
              <a:t>23</a:t>
            </a:fld>
            <a:endParaRPr lang="en-US"/>
          </a:p>
        </p:txBody>
      </p:sp>
      <p:sp>
        <p:nvSpPr>
          <p:cNvPr id="276482" name="Rectangle 2"/>
          <p:cNvSpPr>
            <a:spLocks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29443-361E-4B3B-9ED2-EEDE7303FF36}" type="slidenum">
              <a:rPr lang="en-US"/>
              <a:pPr/>
              <a:t>24</a:t>
            </a:fld>
            <a:endParaRPr lang="en-US"/>
          </a:p>
        </p:txBody>
      </p:sp>
      <p:sp>
        <p:nvSpPr>
          <p:cNvPr id="277506" name="Rectangle 2"/>
          <p:cNvSpPr>
            <a:spLocks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215BE4-C48C-4665-BDB5-9A266E8A3E71}" type="slidenum">
              <a:rPr lang="en-US"/>
              <a:pPr/>
              <a:t>25</a:t>
            </a:fld>
            <a:endParaRPr lang="en-US"/>
          </a:p>
        </p:txBody>
      </p:sp>
      <p:sp>
        <p:nvSpPr>
          <p:cNvPr id="278530" name="Rectangle 2"/>
          <p:cNvSpPr>
            <a:spLocks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CDBA31-14CB-44C5-AE51-C6B69D10CC84}" type="slidenum">
              <a:rPr lang="en-US"/>
              <a:pPr/>
              <a:t>26</a:t>
            </a:fld>
            <a:endParaRPr lang="en-US"/>
          </a:p>
        </p:txBody>
      </p:sp>
      <p:sp>
        <p:nvSpPr>
          <p:cNvPr id="279554" name="Rectangle 2"/>
          <p:cNvSpPr>
            <a:spLocks noChangeArrowheads="1" noTextEdit="1"/>
          </p:cNvSpPr>
          <p:nvPr>
            <p:ph type="sldImg"/>
          </p:nvPr>
        </p:nvSpPr>
        <p:spPr>
          <a:ln/>
        </p:spPr>
      </p:sp>
      <p:sp>
        <p:nvSpPr>
          <p:cNvPr id="279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0F0AF0-B190-43C0-92F7-ACE54071D229}" type="slidenum">
              <a:rPr lang="en-US"/>
              <a:pPr/>
              <a:t>27</a:t>
            </a:fld>
            <a:endParaRPr lang="en-US"/>
          </a:p>
        </p:txBody>
      </p:sp>
      <p:sp>
        <p:nvSpPr>
          <p:cNvPr id="280578" name="Rectangle 2"/>
          <p:cNvSpPr>
            <a:spLocks noChangeArrowheads="1" noTextEdit="1"/>
          </p:cNvSpPr>
          <p:nvPr>
            <p:ph type="sldImg"/>
          </p:nvPr>
        </p:nvSpPr>
        <p:spPr>
          <a:ln/>
        </p:spPr>
      </p:sp>
      <p:sp>
        <p:nvSpPr>
          <p:cNvPr id="280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C8B2AB-BF76-4B28-A4B6-06A29D72E331}" type="slidenum">
              <a:rPr lang="en-US"/>
              <a:pPr/>
              <a:t>28</a:t>
            </a:fld>
            <a:endParaRPr lang="en-US"/>
          </a:p>
        </p:txBody>
      </p:sp>
      <p:sp>
        <p:nvSpPr>
          <p:cNvPr id="281602" name="Rectangle 2"/>
          <p:cNvSpPr>
            <a:spLocks noChangeArrowheads="1" noTextEdit="1"/>
          </p:cNvSpPr>
          <p:nvPr>
            <p:ph type="sldImg"/>
          </p:nvPr>
        </p:nvSpPr>
        <p:spPr>
          <a:ln/>
        </p:spPr>
      </p:sp>
      <p:sp>
        <p:nvSpPr>
          <p:cNvPr id="281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4FF76C-858F-4364-BC69-5F9BADF4C405}" type="slidenum">
              <a:rPr lang="en-US"/>
              <a:pPr/>
              <a:t>29</a:t>
            </a:fld>
            <a:endParaRPr lang="en-US"/>
          </a:p>
        </p:txBody>
      </p:sp>
      <p:sp>
        <p:nvSpPr>
          <p:cNvPr id="282626" name="Rectangle 2"/>
          <p:cNvSpPr>
            <a:spLocks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254304-D816-4FC6-95E8-4A538772F116}" type="slidenum">
              <a:rPr lang="en-US"/>
              <a:pPr/>
              <a:t>3</a:t>
            </a:fld>
            <a:endParaRPr lang="en-US"/>
          </a:p>
        </p:txBody>
      </p:sp>
      <p:sp>
        <p:nvSpPr>
          <p:cNvPr id="256002" name="Rectangle 2"/>
          <p:cNvSpPr>
            <a:spLocks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E1D822-F8B8-4719-838A-80F30440A56A}" type="slidenum">
              <a:rPr lang="en-US"/>
              <a:pPr/>
              <a:t>30</a:t>
            </a:fld>
            <a:endParaRPr lang="en-US"/>
          </a:p>
        </p:txBody>
      </p:sp>
      <p:sp>
        <p:nvSpPr>
          <p:cNvPr id="283650" name="Rectangle 2"/>
          <p:cNvSpPr>
            <a:spLocks noChangeArrowheads="1" noTextEdit="1"/>
          </p:cNvSpPr>
          <p:nvPr>
            <p:ph type="sldImg"/>
          </p:nvPr>
        </p:nvSpPr>
        <p:spPr>
          <a:ln/>
        </p:spPr>
      </p:sp>
      <p:sp>
        <p:nvSpPr>
          <p:cNvPr id="283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E9A332-5575-4A8E-AABF-0934E590B7C3}" type="slidenum">
              <a:rPr lang="en-US"/>
              <a:pPr/>
              <a:t>31</a:t>
            </a:fld>
            <a:endParaRPr lang="en-US"/>
          </a:p>
        </p:txBody>
      </p:sp>
      <p:sp>
        <p:nvSpPr>
          <p:cNvPr id="284674" name="Rectangle 2"/>
          <p:cNvSpPr>
            <a:spLocks noChangeArrowheads="1" noTextEdit="1"/>
          </p:cNvSpPr>
          <p:nvPr>
            <p:ph type="sldImg"/>
          </p:nvPr>
        </p:nvSpPr>
        <p:spPr>
          <a:ln/>
        </p:spPr>
      </p:sp>
      <p:sp>
        <p:nvSpPr>
          <p:cNvPr id="284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5473B2-E494-4BE2-91D5-8AAE4FDD7917}" type="slidenum">
              <a:rPr lang="en-US"/>
              <a:pPr/>
              <a:t>32</a:t>
            </a:fld>
            <a:endParaRPr lang="en-US"/>
          </a:p>
        </p:txBody>
      </p:sp>
      <p:sp>
        <p:nvSpPr>
          <p:cNvPr id="285698" name="Rectangle 2"/>
          <p:cNvSpPr>
            <a:spLocks noChangeArrowheads="1" noTextEdit="1"/>
          </p:cNvSpPr>
          <p:nvPr>
            <p:ph type="sldImg"/>
          </p:nvPr>
        </p:nvSpPr>
        <p:spPr>
          <a:ln/>
        </p:spPr>
      </p:sp>
      <p:sp>
        <p:nvSpPr>
          <p:cNvPr id="285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BEEF33-FC8F-4EDA-A7E4-2B32E9F96421}" type="slidenum">
              <a:rPr lang="en-US"/>
              <a:pPr/>
              <a:t>33</a:t>
            </a:fld>
            <a:endParaRPr lang="en-US"/>
          </a:p>
        </p:txBody>
      </p:sp>
      <p:sp>
        <p:nvSpPr>
          <p:cNvPr id="286722" name="Rectangle 2"/>
          <p:cNvSpPr>
            <a:spLocks noChangeArrowheads="1" noTextEdit="1"/>
          </p:cNvSpPr>
          <p:nvPr>
            <p:ph type="sldImg"/>
          </p:nvPr>
        </p:nvSpPr>
        <p:spPr>
          <a:ln/>
        </p:spPr>
      </p:sp>
      <p:sp>
        <p:nvSpPr>
          <p:cNvPr id="286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E527FA-A245-4798-A479-55B35A1ED682}" type="slidenum">
              <a:rPr lang="en-US"/>
              <a:pPr/>
              <a:t>34</a:t>
            </a:fld>
            <a:endParaRPr lang="en-US"/>
          </a:p>
        </p:txBody>
      </p:sp>
      <p:sp>
        <p:nvSpPr>
          <p:cNvPr id="287746" name="Rectangle 2"/>
          <p:cNvSpPr>
            <a:spLocks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AE5A52-95C2-4761-9D9B-191A1E8CC25F}" type="slidenum">
              <a:rPr lang="en-US"/>
              <a:pPr/>
              <a:t>35</a:t>
            </a:fld>
            <a:endParaRPr lang="en-US"/>
          </a:p>
        </p:txBody>
      </p:sp>
      <p:sp>
        <p:nvSpPr>
          <p:cNvPr id="288770" name="Rectangle 2"/>
          <p:cNvSpPr>
            <a:spLocks noChangeArrowheads="1" noTextEdit="1"/>
          </p:cNvSpPr>
          <p:nvPr>
            <p:ph type="sldImg"/>
          </p:nvPr>
        </p:nvSpPr>
        <p:spPr>
          <a:ln/>
        </p:spPr>
      </p:sp>
      <p:sp>
        <p:nvSpPr>
          <p:cNvPr id="288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2C8558-A416-4198-998E-53BD97744998}" type="slidenum">
              <a:rPr lang="en-US"/>
              <a:pPr/>
              <a:t>36</a:t>
            </a:fld>
            <a:endParaRPr lang="en-US"/>
          </a:p>
        </p:txBody>
      </p:sp>
      <p:sp>
        <p:nvSpPr>
          <p:cNvPr id="289794" name="Rectangle 2"/>
          <p:cNvSpPr>
            <a:spLocks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894337-A900-40C2-8A88-91DF88953196}" type="slidenum">
              <a:rPr lang="en-US"/>
              <a:pPr/>
              <a:t>37</a:t>
            </a:fld>
            <a:endParaRPr lang="en-US"/>
          </a:p>
        </p:txBody>
      </p:sp>
      <p:sp>
        <p:nvSpPr>
          <p:cNvPr id="290818" name="Rectangle 2"/>
          <p:cNvSpPr>
            <a:spLocks noChangeArrowheads="1" noTextEdit="1"/>
          </p:cNvSpPr>
          <p:nvPr>
            <p:ph type="sldImg"/>
          </p:nvPr>
        </p:nvSpPr>
        <p:spPr>
          <a:ln/>
        </p:spPr>
      </p:sp>
      <p:sp>
        <p:nvSpPr>
          <p:cNvPr id="290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B580BE-AD4C-4A05-8C29-00B5E3CBC10C}" type="slidenum">
              <a:rPr lang="en-US"/>
              <a:pPr/>
              <a:t>38</a:t>
            </a:fld>
            <a:endParaRPr lang="en-US"/>
          </a:p>
        </p:txBody>
      </p:sp>
      <p:sp>
        <p:nvSpPr>
          <p:cNvPr id="291842" name="Rectangle 2"/>
          <p:cNvSpPr>
            <a:spLocks noChangeArrowheads="1" noTextEdit="1"/>
          </p:cNvSpPr>
          <p:nvPr>
            <p:ph type="sldImg"/>
          </p:nvPr>
        </p:nvSpPr>
        <p:spPr>
          <a:ln/>
        </p:spPr>
      </p:sp>
      <p:sp>
        <p:nvSpPr>
          <p:cNvPr id="291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2D8572-DF86-4F7D-A9F7-384AA54A974E}" type="slidenum">
              <a:rPr lang="en-US"/>
              <a:pPr/>
              <a:t>39</a:t>
            </a:fld>
            <a:endParaRPr lang="en-US"/>
          </a:p>
        </p:txBody>
      </p:sp>
      <p:sp>
        <p:nvSpPr>
          <p:cNvPr id="292866" name="Rectangle 2"/>
          <p:cNvSpPr>
            <a:spLocks noChangeArrowheads="1" noTextEdit="1"/>
          </p:cNvSpPr>
          <p:nvPr>
            <p:ph type="sldImg"/>
          </p:nvPr>
        </p:nvSpPr>
        <p:spPr>
          <a:ln/>
        </p:spPr>
      </p:sp>
      <p:sp>
        <p:nvSpPr>
          <p:cNvPr id="292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1C8B18-5356-4CD3-952A-6A08BB3ABC62}" type="slidenum">
              <a:rPr lang="en-US"/>
              <a:pPr/>
              <a:t>4</a:t>
            </a:fld>
            <a:endParaRPr lang="en-US"/>
          </a:p>
        </p:txBody>
      </p:sp>
      <p:sp>
        <p:nvSpPr>
          <p:cNvPr id="257026" name="Rectangle 2"/>
          <p:cNvSpPr>
            <a:spLocks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5F0087-E7E9-4948-A0CF-3211442D933C}" type="slidenum">
              <a:rPr lang="en-US"/>
              <a:pPr/>
              <a:t>40</a:t>
            </a:fld>
            <a:endParaRPr lang="en-US"/>
          </a:p>
        </p:txBody>
      </p:sp>
      <p:sp>
        <p:nvSpPr>
          <p:cNvPr id="293890" name="Rectangle 2"/>
          <p:cNvSpPr>
            <a:spLocks noChangeArrowheads="1" noTextEdit="1"/>
          </p:cNvSpPr>
          <p:nvPr>
            <p:ph type="sldImg"/>
          </p:nvPr>
        </p:nvSpPr>
        <p:spPr>
          <a:ln/>
        </p:spPr>
      </p:sp>
      <p:sp>
        <p:nvSpPr>
          <p:cNvPr id="293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CEEAB3-E7D5-48DD-BDDF-226CEBA64361}" type="slidenum">
              <a:rPr lang="en-US"/>
              <a:pPr/>
              <a:t>41</a:t>
            </a:fld>
            <a:endParaRPr lang="en-US"/>
          </a:p>
        </p:txBody>
      </p:sp>
      <p:sp>
        <p:nvSpPr>
          <p:cNvPr id="294914" name="Rectangle 2"/>
          <p:cNvSpPr>
            <a:spLocks noChangeArrowheads="1" noTextEdit="1"/>
          </p:cNvSpPr>
          <p:nvPr>
            <p:ph type="sldImg"/>
          </p:nvPr>
        </p:nvSpPr>
        <p:spPr>
          <a:ln/>
        </p:spPr>
      </p:sp>
      <p:sp>
        <p:nvSpPr>
          <p:cNvPr id="294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BE65BB-A647-436D-946A-DD98E9725691}" type="slidenum">
              <a:rPr lang="en-US"/>
              <a:pPr/>
              <a:t>42</a:t>
            </a:fld>
            <a:endParaRPr lang="en-US"/>
          </a:p>
        </p:txBody>
      </p:sp>
      <p:sp>
        <p:nvSpPr>
          <p:cNvPr id="295938" name="Rectangle 2"/>
          <p:cNvSpPr>
            <a:spLocks noChangeArrowheads="1" noTextEdit="1"/>
          </p:cNvSpPr>
          <p:nvPr>
            <p:ph type="sldImg"/>
          </p:nvPr>
        </p:nvSpPr>
        <p:spPr>
          <a:ln/>
        </p:spPr>
      </p:sp>
      <p:sp>
        <p:nvSpPr>
          <p:cNvPr id="295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DF3A46-C271-4764-B845-C03E5E0F6108}" type="slidenum">
              <a:rPr lang="en-US"/>
              <a:pPr/>
              <a:t>43</a:t>
            </a:fld>
            <a:endParaRPr lang="en-US"/>
          </a:p>
        </p:txBody>
      </p:sp>
      <p:sp>
        <p:nvSpPr>
          <p:cNvPr id="296962" name="Rectangle 2"/>
          <p:cNvSpPr>
            <a:spLocks noChangeArrowheads="1" noTextEdit="1"/>
          </p:cNvSpPr>
          <p:nvPr>
            <p:ph type="sldImg"/>
          </p:nvPr>
        </p:nvSpPr>
        <p:spPr>
          <a:ln/>
        </p:spPr>
      </p:sp>
      <p:sp>
        <p:nvSpPr>
          <p:cNvPr id="296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06D67A-1EBB-4F18-8E33-4C3247D2252C}" type="slidenum">
              <a:rPr lang="en-US"/>
              <a:pPr/>
              <a:t>44</a:t>
            </a:fld>
            <a:endParaRPr lang="en-US"/>
          </a:p>
        </p:txBody>
      </p:sp>
      <p:sp>
        <p:nvSpPr>
          <p:cNvPr id="297986" name="Rectangle 2"/>
          <p:cNvSpPr>
            <a:spLocks noChangeArrowheads="1" noTextEdit="1"/>
          </p:cNvSpPr>
          <p:nvPr>
            <p:ph type="sldImg"/>
          </p:nvPr>
        </p:nvSpPr>
        <p:spPr>
          <a:ln/>
        </p:spPr>
      </p:sp>
      <p:sp>
        <p:nvSpPr>
          <p:cNvPr id="297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1A4B7A-0097-491A-9365-321CFE9DECCF}" type="slidenum">
              <a:rPr lang="en-US"/>
              <a:pPr/>
              <a:t>45</a:t>
            </a:fld>
            <a:endParaRPr lang="en-US"/>
          </a:p>
        </p:txBody>
      </p:sp>
      <p:sp>
        <p:nvSpPr>
          <p:cNvPr id="299010" name="Rectangle 2"/>
          <p:cNvSpPr>
            <a:spLocks noChangeArrowheads="1" noTextEdit="1"/>
          </p:cNvSpPr>
          <p:nvPr>
            <p:ph type="sldImg"/>
          </p:nvPr>
        </p:nvSpPr>
        <p:spPr>
          <a:ln/>
        </p:spPr>
      </p:sp>
      <p:sp>
        <p:nvSpPr>
          <p:cNvPr id="299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1F2632-9375-46EC-B8ED-2FF59C834161}" type="slidenum">
              <a:rPr lang="en-US"/>
              <a:pPr/>
              <a:t>46</a:t>
            </a:fld>
            <a:endParaRPr lang="en-US"/>
          </a:p>
        </p:txBody>
      </p:sp>
      <p:sp>
        <p:nvSpPr>
          <p:cNvPr id="300034" name="Rectangle 2"/>
          <p:cNvSpPr>
            <a:spLocks noChangeArrowheads="1" noTextEdit="1"/>
          </p:cNvSpPr>
          <p:nvPr>
            <p:ph type="sldImg"/>
          </p:nvPr>
        </p:nvSpPr>
        <p:spPr>
          <a:ln/>
        </p:spPr>
      </p:sp>
      <p:sp>
        <p:nvSpPr>
          <p:cNvPr id="300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D31EA2-4EAE-438A-BB4A-8E00F53139A7}" type="slidenum">
              <a:rPr lang="en-US"/>
              <a:pPr/>
              <a:t>47</a:t>
            </a:fld>
            <a:endParaRPr lang="en-US"/>
          </a:p>
        </p:txBody>
      </p:sp>
      <p:sp>
        <p:nvSpPr>
          <p:cNvPr id="301058" name="Rectangle 2"/>
          <p:cNvSpPr>
            <a:spLocks noChangeArrowheads="1" noTextEdit="1"/>
          </p:cNvSpPr>
          <p:nvPr>
            <p:ph type="sldImg"/>
          </p:nvPr>
        </p:nvSpPr>
        <p:spPr>
          <a:ln/>
        </p:spPr>
      </p:sp>
      <p:sp>
        <p:nvSpPr>
          <p:cNvPr id="301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0A6A70-0027-4E46-B76A-9152478D0003}" type="slidenum">
              <a:rPr lang="en-US"/>
              <a:pPr/>
              <a:t>48</a:t>
            </a:fld>
            <a:endParaRPr lang="en-US"/>
          </a:p>
        </p:txBody>
      </p:sp>
      <p:sp>
        <p:nvSpPr>
          <p:cNvPr id="302082" name="Rectangle 2"/>
          <p:cNvSpPr>
            <a:spLocks noChangeArrowheads="1" noTextEdit="1"/>
          </p:cNvSpPr>
          <p:nvPr>
            <p:ph type="sldImg"/>
          </p:nvPr>
        </p:nvSpPr>
        <p:spPr>
          <a:ln/>
        </p:spPr>
      </p:sp>
      <p:sp>
        <p:nvSpPr>
          <p:cNvPr id="302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80CA40-5C42-438E-8CCC-39DF8FB42DB6}" type="slidenum">
              <a:rPr lang="en-US"/>
              <a:pPr/>
              <a:t>49</a:t>
            </a:fld>
            <a:endParaRPr lang="en-US"/>
          </a:p>
        </p:txBody>
      </p:sp>
      <p:sp>
        <p:nvSpPr>
          <p:cNvPr id="303106" name="Rectangle 2"/>
          <p:cNvSpPr>
            <a:spLocks noChangeArrowheads="1" noTextEdit="1"/>
          </p:cNvSpPr>
          <p:nvPr>
            <p:ph type="sldImg"/>
          </p:nvPr>
        </p:nvSpPr>
        <p:spPr>
          <a:ln/>
        </p:spPr>
      </p:sp>
      <p:sp>
        <p:nvSpPr>
          <p:cNvPr id="303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319436-4A33-4CA6-8DF5-B4A9C841AFEA}" type="slidenum">
              <a:rPr lang="en-US"/>
              <a:pPr/>
              <a:t>5</a:t>
            </a:fld>
            <a:endParaRPr lang="en-US"/>
          </a:p>
        </p:txBody>
      </p:sp>
      <p:sp>
        <p:nvSpPr>
          <p:cNvPr id="258050" name="Rectangle 2"/>
          <p:cNvSpPr>
            <a:spLocks noChangeArrowheads="1" noTextEdit="1"/>
          </p:cNvSpPr>
          <p:nvPr>
            <p:ph type="sldImg"/>
          </p:nvPr>
        </p:nvSpPr>
        <p:spPr>
          <a:ln/>
        </p:spPr>
      </p:sp>
      <p:sp>
        <p:nvSpPr>
          <p:cNvPr id="258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0322CF-5B02-4038-96B0-25E768F709A3}" type="slidenum">
              <a:rPr lang="en-US"/>
              <a:pPr/>
              <a:t>50</a:t>
            </a:fld>
            <a:endParaRPr lang="en-US"/>
          </a:p>
        </p:txBody>
      </p:sp>
      <p:sp>
        <p:nvSpPr>
          <p:cNvPr id="304130" name="Rectangle 2"/>
          <p:cNvSpPr>
            <a:spLocks noChangeArrowheads="1" noTextEdit="1"/>
          </p:cNvSpPr>
          <p:nvPr>
            <p:ph type="sldImg"/>
          </p:nvPr>
        </p:nvSpPr>
        <p:spPr>
          <a:ln/>
        </p:spPr>
      </p:sp>
      <p:sp>
        <p:nvSpPr>
          <p:cNvPr id="304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5B8C03-CD2D-4007-A81D-0ACEC0159093}" type="slidenum">
              <a:rPr lang="en-US"/>
              <a:pPr/>
              <a:t>51</a:t>
            </a:fld>
            <a:endParaRPr lang="en-US"/>
          </a:p>
        </p:txBody>
      </p:sp>
      <p:sp>
        <p:nvSpPr>
          <p:cNvPr id="305154" name="Rectangle 2"/>
          <p:cNvSpPr>
            <a:spLocks noChangeArrowheads="1" noTextEdit="1"/>
          </p:cNvSpPr>
          <p:nvPr>
            <p:ph type="sldImg"/>
          </p:nvPr>
        </p:nvSpPr>
        <p:spPr>
          <a:ln/>
        </p:spPr>
      </p:sp>
      <p:sp>
        <p:nvSpPr>
          <p:cNvPr id="305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64F0A0-34A5-4D2D-B9D5-1D0004EB4904}" type="slidenum">
              <a:rPr lang="en-US"/>
              <a:pPr/>
              <a:t>6</a:t>
            </a:fld>
            <a:endParaRPr lang="en-US"/>
          </a:p>
        </p:txBody>
      </p:sp>
      <p:sp>
        <p:nvSpPr>
          <p:cNvPr id="259074" name="Rectangle 2"/>
          <p:cNvSpPr>
            <a:spLocks noChangeArrowheads="1" noTextEdit="1"/>
          </p:cNvSpPr>
          <p:nvPr>
            <p:ph type="sldImg"/>
          </p:nvPr>
        </p:nvSpPr>
        <p:spPr>
          <a:ln/>
        </p:spPr>
      </p:sp>
      <p:sp>
        <p:nvSpPr>
          <p:cNvPr id="259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1F2CE5-B4C6-47A3-92BA-D72DABCCA7A0}" type="slidenum">
              <a:rPr lang="en-US"/>
              <a:pPr/>
              <a:t>7</a:t>
            </a:fld>
            <a:endParaRPr lang="en-US"/>
          </a:p>
        </p:txBody>
      </p:sp>
      <p:sp>
        <p:nvSpPr>
          <p:cNvPr id="260098" name="Rectangle 2"/>
          <p:cNvSpPr>
            <a:spLocks noChangeArrowheads="1" noTextEdit="1"/>
          </p:cNvSpPr>
          <p:nvPr>
            <p:ph type="sldImg"/>
          </p:nvPr>
        </p:nvSpPr>
        <p:spPr>
          <a:ln/>
        </p:spPr>
      </p:sp>
      <p:sp>
        <p:nvSpPr>
          <p:cNvPr id="260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46715F-94DD-4D53-B03A-32B3F5FD93BF}" type="slidenum">
              <a:rPr lang="en-US"/>
              <a:pPr/>
              <a:t>8</a:t>
            </a:fld>
            <a:endParaRPr lang="en-US"/>
          </a:p>
        </p:txBody>
      </p:sp>
      <p:sp>
        <p:nvSpPr>
          <p:cNvPr id="261122" name="Rectangle 2"/>
          <p:cNvSpPr>
            <a:spLocks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BE51BF-B270-4142-AA6B-AEF8BF41D722}" type="slidenum">
              <a:rPr lang="en-US"/>
              <a:pPr/>
              <a:t>9</a:t>
            </a:fld>
            <a:endParaRPr lang="en-US"/>
          </a:p>
        </p:txBody>
      </p:sp>
      <p:sp>
        <p:nvSpPr>
          <p:cNvPr id="262146" name="Rectangle 2"/>
          <p:cNvSpPr>
            <a:spLocks noChangeArrowheads="1" noTextEdit="1"/>
          </p:cNvSpPr>
          <p:nvPr>
            <p:ph type="sldImg"/>
          </p:nvPr>
        </p:nvSpPr>
        <p:spPr>
          <a:ln/>
        </p:spPr>
      </p:sp>
      <p:sp>
        <p:nvSpPr>
          <p:cNvPr id="2621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01A9378-8B7A-4B93-806F-4A521C0D14EC}" type="slidenum">
              <a:rPr lang="en-US"/>
              <a:pPr/>
              <a:t>‹#›</a:t>
            </a:fld>
            <a:endParaRPr lang="en-US"/>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800D5E-7213-4257-A457-28EE51B1B724}" type="slidenum">
              <a:rPr lang="en-US"/>
              <a:pPr/>
              <a:t>‹#›</a:t>
            </a:fld>
            <a:endParaRPr lang="en-US"/>
          </a:p>
        </p:txBody>
      </p:sp>
    </p:spTree>
  </p:cSld>
  <p:clrMapOvr>
    <a:masterClrMapping/>
  </p:clrMapOvr>
  <p:transition>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558F57-B392-415C-95E2-9F147DE8901A}" type="slidenum">
              <a:rPr lang="en-US"/>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47DFFA9-5423-4434-BAA4-F1722E1C4F17}" type="slidenum">
              <a:rPr lang="en-US"/>
              <a:pPr/>
              <a:t>‹#›</a:t>
            </a:fld>
            <a:endParaRPr lang="en-US"/>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2FB54FA-F618-48BC-BFEB-C07B26D9265B}" type="slidenum">
              <a:rPr lang="en-US"/>
              <a:pPr/>
              <a:t>‹#›</a:t>
            </a:fld>
            <a:endParaRPr lang="en-US"/>
          </a:p>
        </p:txBody>
      </p:sp>
    </p:spTree>
  </p:cSld>
  <p:clrMapOvr>
    <a:masterClrMapping/>
  </p:clrMapOvr>
  <p:transition>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EBACDA4-E525-42C8-AB7B-B657F7683AC5}" type="slidenum">
              <a:rPr lang="en-US"/>
              <a:pPr/>
              <a:t>‹#›</a:t>
            </a:fld>
            <a:endParaRPr lang="en-US"/>
          </a:p>
        </p:txBody>
      </p:sp>
    </p:spTree>
  </p:cSld>
  <p:clrMapOvr>
    <a:masterClrMapping/>
  </p:clrMapOvr>
  <p:transition>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59D04692-0FEC-4E20-86A6-9EB9C57BC76A}" type="slidenum">
              <a:rPr lang="en-US"/>
              <a:pPr/>
              <a:t>‹#›</a:t>
            </a:fld>
            <a:endParaRPr lang="en-US"/>
          </a:p>
        </p:txBody>
      </p:sp>
    </p:spTree>
  </p:cSld>
  <p:clrMapOvr>
    <a:masterClrMapping/>
  </p:clrMapOvr>
  <p:transition>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E9A8D8D-4772-4146-A0F6-284C6FB0F21B}" type="slidenum">
              <a:rPr lang="en-US"/>
              <a:pPr/>
              <a:t>‹#›</a:t>
            </a:fld>
            <a:endParaRPr lang="en-US"/>
          </a:p>
        </p:txBody>
      </p:sp>
    </p:spTree>
  </p:cSld>
  <p:clrMapOvr>
    <a:masterClrMapping/>
  </p:clrMapOvr>
  <p:transition>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733DFA6-4082-4616-9A6D-1275526C4343}" type="slidenum">
              <a:rPr lang="en-US"/>
              <a:pPr/>
              <a:t>‹#›</a:t>
            </a:fld>
            <a:endParaRPr lang="en-US"/>
          </a:p>
        </p:txBody>
      </p:sp>
    </p:spTree>
  </p:cSld>
  <p:clrMapOvr>
    <a:masterClrMapping/>
  </p:clrMapOvr>
  <p:transition>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8436A23-A344-443B-AD38-A8FEB54A068C}" type="slidenum">
              <a:rPr lang="en-US"/>
              <a:pPr/>
              <a:t>‹#›</a:t>
            </a:fld>
            <a:endParaRPr lang="en-US"/>
          </a:p>
        </p:txBody>
      </p:sp>
    </p:spTree>
  </p:cSld>
  <p:clrMapOvr>
    <a:masterClrMapping/>
  </p:clrMapOvr>
  <p:transition>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08535A-9894-40DB-91CE-5AFD06C8B223}" type="slidenum">
              <a:rPr lang="en-US"/>
              <a:pPr/>
              <a:t>‹#›</a:t>
            </a:fld>
            <a:endParaRPr lang="en-US"/>
          </a:p>
        </p:txBody>
      </p:sp>
    </p:spTree>
  </p:cSld>
  <p:clrMapOvr>
    <a:masterClrMapping/>
  </p:clrMapOvr>
  <p:transition>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66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43725B7-4AEF-4813-B600-D20078D3731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4.xml"/><Relationship Id="rId18" Type="http://schemas.openxmlformats.org/officeDocument/2006/relationships/slide" Target="slide34.xml"/><Relationship Id="rId26" Type="http://schemas.openxmlformats.org/officeDocument/2006/relationships/slide" Target="slide50.xml"/><Relationship Id="rId3" Type="http://schemas.openxmlformats.org/officeDocument/2006/relationships/slide" Target="slide4.xml"/><Relationship Id="rId21" Type="http://schemas.openxmlformats.org/officeDocument/2006/relationships/slide" Target="slide40.xml"/><Relationship Id="rId7" Type="http://schemas.openxmlformats.org/officeDocument/2006/relationships/slide" Target="slide12.xml"/><Relationship Id="rId12" Type="http://schemas.openxmlformats.org/officeDocument/2006/relationships/slide" Target="slide22.xml"/><Relationship Id="rId17" Type="http://schemas.openxmlformats.org/officeDocument/2006/relationships/slide" Target="slide32.xml"/><Relationship Id="rId25" Type="http://schemas.openxmlformats.org/officeDocument/2006/relationships/slide" Target="slide48.xml"/><Relationship Id="rId2" Type="http://schemas.openxmlformats.org/officeDocument/2006/relationships/notesSlide" Target="../notesSlides/notesSlide1.xml"/><Relationship Id="rId16" Type="http://schemas.openxmlformats.org/officeDocument/2006/relationships/slide" Target="slide30.xml"/><Relationship Id="rId20" Type="http://schemas.openxmlformats.org/officeDocument/2006/relationships/slide" Target="slide38.xml"/><Relationship Id="rId1" Type="http://schemas.openxmlformats.org/officeDocument/2006/relationships/slideLayout" Target="../slideLayouts/slideLayout7.xml"/><Relationship Id="rId6" Type="http://schemas.openxmlformats.org/officeDocument/2006/relationships/slide" Target="slide10.xml"/><Relationship Id="rId11" Type="http://schemas.openxmlformats.org/officeDocument/2006/relationships/slide" Target="slide20.xml"/><Relationship Id="rId24" Type="http://schemas.openxmlformats.org/officeDocument/2006/relationships/slide" Target="slide46.xml"/><Relationship Id="rId5" Type="http://schemas.openxmlformats.org/officeDocument/2006/relationships/slide" Target="slide8.xml"/><Relationship Id="rId15" Type="http://schemas.openxmlformats.org/officeDocument/2006/relationships/slide" Target="slide28.xml"/><Relationship Id="rId23" Type="http://schemas.openxmlformats.org/officeDocument/2006/relationships/slide" Target="slide44.xml"/><Relationship Id="rId10" Type="http://schemas.openxmlformats.org/officeDocument/2006/relationships/slide" Target="slide18.xml"/><Relationship Id="rId19" Type="http://schemas.openxmlformats.org/officeDocument/2006/relationships/slide" Target="slide36.xml"/><Relationship Id="rId4" Type="http://schemas.openxmlformats.org/officeDocument/2006/relationships/slide" Target="slide6.xml"/><Relationship Id="rId9" Type="http://schemas.openxmlformats.org/officeDocument/2006/relationships/slide" Target="slide16.xml"/><Relationship Id="rId14" Type="http://schemas.openxmlformats.org/officeDocument/2006/relationships/slide" Target="slide26.xml"/><Relationship Id="rId22" Type="http://schemas.openxmlformats.org/officeDocument/2006/relationships/slide" Target="slide42.xml"/><Relationship Id="rId27" Type="http://schemas.openxmlformats.org/officeDocument/2006/relationships/slide" Target="slide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7" name="AutoShape 89">
            <a:hlinkClick r:id="rId3" action="ppaction://hlinksldjump" highlightClick="1"/>
          </p:cNvPr>
          <p:cNvSpPr>
            <a:spLocks noChangeArrowheads="1"/>
          </p:cNvSpPr>
          <p:nvPr/>
        </p:nvSpPr>
        <p:spPr bwMode="auto">
          <a:xfrm>
            <a:off x="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3" action="ppaction://hlinksldjump"/>
              </a:rPr>
              <a:t>200</a:t>
            </a:r>
            <a:endParaRPr lang="en-US" sz="3600" b="1"/>
          </a:p>
        </p:txBody>
      </p:sp>
      <p:sp>
        <p:nvSpPr>
          <p:cNvPr id="2138" name="AutoShape 90">
            <a:hlinkClick r:id="rId4" action="ppaction://hlinksldjump" highlightClick="1"/>
          </p:cNvPr>
          <p:cNvSpPr>
            <a:spLocks noChangeArrowheads="1"/>
          </p:cNvSpPr>
          <p:nvPr/>
        </p:nvSpPr>
        <p:spPr bwMode="auto">
          <a:xfrm>
            <a:off x="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4" action="ppaction://hlinksldjump"/>
              </a:rPr>
              <a:t>300</a:t>
            </a:r>
            <a:endParaRPr lang="en-US" sz="3600" b="1">
              <a:hlinkClick r:id="rId4" action="ppaction://hlinksldjump"/>
            </a:endParaRPr>
          </a:p>
        </p:txBody>
      </p:sp>
      <p:sp>
        <p:nvSpPr>
          <p:cNvPr id="2139" name="AutoShape 91">
            <a:hlinkClick r:id="rId5" action="ppaction://hlinksldjump" highlightClick="1"/>
          </p:cNvPr>
          <p:cNvSpPr>
            <a:spLocks noChangeArrowheads="1"/>
          </p:cNvSpPr>
          <p:nvPr/>
        </p:nvSpPr>
        <p:spPr bwMode="auto">
          <a:xfrm>
            <a:off x="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5" action="ppaction://hlinksldjump"/>
              </a:rPr>
              <a:t>400</a:t>
            </a:r>
            <a:endParaRPr lang="en-US" sz="3600" b="1">
              <a:hlinkClick r:id="rId5" action="ppaction://hlinksldjump"/>
            </a:endParaRPr>
          </a:p>
        </p:txBody>
      </p:sp>
      <p:sp>
        <p:nvSpPr>
          <p:cNvPr id="2140" name="AutoShape 92">
            <a:hlinkClick r:id="rId6" action="ppaction://hlinksldjump" highlightClick="1"/>
          </p:cNvPr>
          <p:cNvSpPr>
            <a:spLocks noChangeArrowheads="1"/>
          </p:cNvSpPr>
          <p:nvPr/>
        </p:nvSpPr>
        <p:spPr bwMode="auto">
          <a:xfrm>
            <a:off x="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6" action="ppaction://hlinksldjump"/>
              </a:rPr>
              <a:t>500</a:t>
            </a:r>
            <a:endParaRPr lang="en-US" sz="3600" b="1"/>
          </a:p>
        </p:txBody>
      </p:sp>
      <p:sp>
        <p:nvSpPr>
          <p:cNvPr id="2149" name="AutoShape 101">
            <a:hlinkClick r:id="rId7" action="ppaction://hlinksldjump" highlightClick="1"/>
          </p:cNvPr>
          <p:cNvSpPr>
            <a:spLocks noChangeArrowheads="1"/>
          </p:cNvSpPr>
          <p:nvPr/>
        </p:nvSpPr>
        <p:spPr bwMode="auto">
          <a:xfrm>
            <a:off x="182880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7" action="ppaction://hlinksldjump"/>
              </a:rPr>
              <a:t>100</a:t>
            </a:r>
            <a:endParaRPr lang="en-US" sz="3600" b="1"/>
          </a:p>
        </p:txBody>
      </p:sp>
      <p:sp>
        <p:nvSpPr>
          <p:cNvPr id="2150" name="AutoShape 102">
            <a:hlinkClick r:id="rId8" action="ppaction://hlinksldjump" highlightClick="1"/>
          </p:cNvPr>
          <p:cNvSpPr>
            <a:spLocks noChangeArrowheads="1"/>
          </p:cNvSpPr>
          <p:nvPr/>
        </p:nvSpPr>
        <p:spPr bwMode="auto">
          <a:xfrm>
            <a:off x="182880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8" action="ppaction://hlinksldjump"/>
              </a:rPr>
              <a:t>200</a:t>
            </a:r>
            <a:endParaRPr lang="en-US" sz="3600" b="1">
              <a:hlinkClick r:id="rId8" action="ppaction://hlinksldjump"/>
            </a:endParaRPr>
          </a:p>
        </p:txBody>
      </p:sp>
      <p:sp>
        <p:nvSpPr>
          <p:cNvPr id="2151" name="AutoShape 103">
            <a:hlinkClick r:id="rId9" action="ppaction://hlinksldjump" highlightClick="1"/>
          </p:cNvPr>
          <p:cNvSpPr>
            <a:spLocks noChangeArrowheads="1"/>
          </p:cNvSpPr>
          <p:nvPr/>
        </p:nvSpPr>
        <p:spPr bwMode="auto">
          <a:xfrm>
            <a:off x="182880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9" action="ppaction://hlinksldjump"/>
              </a:rPr>
              <a:t>300</a:t>
            </a:r>
            <a:endParaRPr lang="en-US" sz="3600" b="1"/>
          </a:p>
        </p:txBody>
      </p:sp>
      <p:sp>
        <p:nvSpPr>
          <p:cNvPr id="2152" name="AutoShape 104">
            <a:hlinkClick r:id="rId10" action="ppaction://hlinksldjump" highlightClick="1"/>
          </p:cNvPr>
          <p:cNvSpPr>
            <a:spLocks noChangeArrowheads="1"/>
          </p:cNvSpPr>
          <p:nvPr/>
        </p:nvSpPr>
        <p:spPr bwMode="auto">
          <a:xfrm>
            <a:off x="182880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0" action="ppaction://hlinksldjump"/>
              </a:rPr>
              <a:t>400</a:t>
            </a:r>
            <a:endParaRPr lang="en-US" sz="3600" b="1"/>
          </a:p>
        </p:txBody>
      </p:sp>
      <p:sp>
        <p:nvSpPr>
          <p:cNvPr id="2153" name="AutoShape 105">
            <a:hlinkClick r:id="rId11" action="ppaction://hlinksldjump" highlightClick="1"/>
          </p:cNvPr>
          <p:cNvSpPr>
            <a:spLocks noChangeArrowheads="1"/>
          </p:cNvSpPr>
          <p:nvPr/>
        </p:nvSpPr>
        <p:spPr bwMode="auto">
          <a:xfrm>
            <a:off x="182880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1" action="ppaction://hlinksldjump"/>
              </a:rPr>
              <a:t>500</a:t>
            </a:r>
            <a:endParaRPr lang="en-US" sz="3600" b="1"/>
          </a:p>
        </p:txBody>
      </p:sp>
      <p:sp>
        <p:nvSpPr>
          <p:cNvPr id="2154" name="AutoShape 106">
            <a:hlinkClick r:id="rId12" action="ppaction://hlinksldjump" highlightClick="1"/>
          </p:cNvPr>
          <p:cNvSpPr>
            <a:spLocks noChangeArrowheads="1"/>
          </p:cNvSpPr>
          <p:nvPr/>
        </p:nvSpPr>
        <p:spPr bwMode="auto">
          <a:xfrm>
            <a:off x="365760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2" action="ppaction://hlinksldjump"/>
              </a:rPr>
              <a:t>100</a:t>
            </a:r>
            <a:endParaRPr lang="en-US" sz="3600" b="1"/>
          </a:p>
        </p:txBody>
      </p:sp>
      <p:sp>
        <p:nvSpPr>
          <p:cNvPr id="2155" name="AutoShape 107">
            <a:hlinkClick r:id="rId13" action="ppaction://hlinksldjump" highlightClick="1"/>
          </p:cNvPr>
          <p:cNvSpPr>
            <a:spLocks noChangeArrowheads="1"/>
          </p:cNvSpPr>
          <p:nvPr/>
        </p:nvSpPr>
        <p:spPr bwMode="auto">
          <a:xfrm>
            <a:off x="365760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3" action="ppaction://hlinksldjump"/>
              </a:rPr>
              <a:t>200</a:t>
            </a:r>
            <a:endParaRPr lang="en-US" sz="3600" b="1"/>
          </a:p>
        </p:txBody>
      </p:sp>
      <p:sp>
        <p:nvSpPr>
          <p:cNvPr id="2156" name="AutoShape 108">
            <a:hlinkClick r:id="rId14" action="ppaction://hlinksldjump" highlightClick="1"/>
          </p:cNvPr>
          <p:cNvSpPr>
            <a:spLocks noChangeArrowheads="1"/>
          </p:cNvSpPr>
          <p:nvPr/>
        </p:nvSpPr>
        <p:spPr bwMode="auto">
          <a:xfrm>
            <a:off x="365760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4" action="ppaction://hlinksldjump"/>
              </a:rPr>
              <a:t>300</a:t>
            </a:r>
            <a:endParaRPr lang="en-US" sz="3600" b="1"/>
          </a:p>
        </p:txBody>
      </p:sp>
      <p:sp>
        <p:nvSpPr>
          <p:cNvPr id="2157" name="AutoShape 109">
            <a:hlinkClick r:id="rId15" action="ppaction://hlinksldjump" highlightClick="1"/>
          </p:cNvPr>
          <p:cNvSpPr>
            <a:spLocks noChangeArrowheads="1"/>
          </p:cNvSpPr>
          <p:nvPr/>
        </p:nvSpPr>
        <p:spPr bwMode="auto">
          <a:xfrm>
            <a:off x="365760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5" action="ppaction://hlinksldjump"/>
              </a:rPr>
              <a:t>400</a:t>
            </a:r>
            <a:endParaRPr lang="en-US" sz="3600" b="1"/>
          </a:p>
        </p:txBody>
      </p:sp>
      <p:sp>
        <p:nvSpPr>
          <p:cNvPr id="2158" name="AutoShape 110">
            <a:hlinkClick r:id="rId16" action="ppaction://hlinksldjump" highlightClick="1"/>
          </p:cNvPr>
          <p:cNvSpPr>
            <a:spLocks noChangeArrowheads="1"/>
          </p:cNvSpPr>
          <p:nvPr/>
        </p:nvSpPr>
        <p:spPr bwMode="auto">
          <a:xfrm>
            <a:off x="365760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6" action="ppaction://hlinksldjump"/>
              </a:rPr>
              <a:t>500</a:t>
            </a:r>
            <a:endParaRPr lang="en-US" sz="3600" b="1"/>
          </a:p>
        </p:txBody>
      </p:sp>
      <p:sp>
        <p:nvSpPr>
          <p:cNvPr id="2159" name="AutoShape 111">
            <a:hlinkClick r:id="rId17" action="ppaction://hlinksldjump" highlightClick="1"/>
          </p:cNvPr>
          <p:cNvSpPr>
            <a:spLocks noChangeArrowheads="1"/>
          </p:cNvSpPr>
          <p:nvPr/>
        </p:nvSpPr>
        <p:spPr bwMode="auto">
          <a:xfrm>
            <a:off x="548640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7" action="ppaction://hlinksldjump"/>
              </a:rPr>
              <a:t>100</a:t>
            </a:r>
            <a:endParaRPr lang="en-US" sz="3600" b="1"/>
          </a:p>
        </p:txBody>
      </p:sp>
      <p:sp>
        <p:nvSpPr>
          <p:cNvPr id="2160" name="AutoShape 112">
            <a:hlinkClick r:id="rId18" action="ppaction://hlinksldjump" highlightClick="1"/>
          </p:cNvPr>
          <p:cNvSpPr>
            <a:spLocks noChangeArrowheads="1"/>
          </p:cNvSpPr>
          <p:nvPr/>
        </p:nvSpPr>
        <p:spPr bwMode="auto">
          <a:xfrm>
            <a:off x="548640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8" action="ppaction://hlinksldjump"/>
              </a:rPr>
              <a:t>200</a:t>
            </a:r>
            <a:endParaRPr lang="en-US" sz="3600" b="1"/>
          </a:p>
        </p:txBody>
      </p:sp>
      <p:sp>
        <p:nvSpPr>
          <p:cNvPr id="2161" name="AutoShape 113">
            <a:hlinkClick r:id="rId19" action="ppaction://hlinksldjump" highlightClick="1"/>
          </p:cNvPr>
          <p:cNvSpPr>
            <a:spLocks noChangeArrowheads="1"/>
          </p:cNvSpPr>
          <p:nvPr/>
        </p:nvSpPr>
        <p:spPr bwMode="auto">
          <a:xfrm>
            <a:off x="548640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19" action="ppaction://hlinksldjump"/>
              </a:rPr>
              <a:t>300</a:t>
            </a:r>
            <a:endParaRPr lang="en-US" sz="3600" b="1"/>
          </a:p>
        </p:txBody>
      </p:sp>
      <p:sp>
        <p:nvSpPr>
          <p:cNvPr id="2162" name="AutoShape 114">
            <a:hlinkClick r:id="rId20" action="ppaction://hlinksldjump" highlightClick="1"/>
          </p:cNvPr>
          <p:cNvSpPr>
            <a:spLocks noChangeArrowheads="1"/>
          </p:cNvSpPr>
          <p:nvPr/>
        </p:nvSpPr>
        <p:spPr bwMode="auto">
          <a:xfrm>
            <a:off x="548640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20" action="ppaction://hlinksldjump"/>
              </a:rPr>
              <a:t>400</a:t>
            </a:r>
            <a:endParaRPr lang="en-US" sz="3600" b="1"/>
          </a:p>
        </p:txBody>
      </p:sp>
      <p:sp>
        <p:nvSpPr>
          <p:cNvPr id="2163" name="AutoShape 115">
            <a:hlinkClick r:id="rId21" action="ppaction://hlinksldjump" highlightClick="1"/>
          </p:cNvPr>
          <p:cNvSpPr>
            <a:spLocks noChangeArrowheads="1"/>
          </p:cNvSpPr>
          <p:nvPr/>
        </p:nvSpPr>
        <p:spPr bwMode="auto">
          <a:xfrm>
            <a:off x="548640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21" action="ppaction://hlinksldjump"/>
              </a:rPr>
              <a:t>500</a:t>
            </a:r>
            <a:endParaRPr lang="en-US" sz="3600" b="1"/>
          </a:p>
        </p:txBody>
      </p:sp>
      <p:sp>
        <p:nvSpPr>
          <p:cNvPr id="2164" name="AutoShape 116">
            <a:hlinkClick r:id="rId22" action="ppaction://hlinksldjump" highlightClick="1"/>
          </p:cNvPr>
          <p:cNvSpPr>
            <a:spLocks noChangeArrowheads="1"/>
          </p:cNvSpPr>
          <p:nvPr/>
        </p:nvSpPr>
        <p:spPr bwMode="auto">
          <a:xfrm>
            <a:off x="731520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22" action="ppaction://hlinksldjump"/>
              </a:rPr>
              <a:t>100</a:t>
            </a:r>
            <a:endParaRPr lang="en-US" sz="3600" b="1"/>
          </a:p>
        </p:txBody>
      </p:sp>
      <p:sp>
        <p:nvSpPr>
          <p:cNvPr id="2165" name="AutoShape 117">
            <a:hlinkClick r:id="rId23" action="ppaction://hlinksldjump" highlightClick="1"/>
          </p:cNvPr>
          <p:cNvSpPr>
            <a:spLocks noChangeArrowheads="1"/>
          </p:cNvSpPr>
          <p:nvPr/>
        </p:nvSpPr>
        <p:spPr bwMode="auto">
          <a:xfrm>
            <a:off x="7315200" y="2286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23" action="ppaction://hlinksldjump"/>
              </a:rPr>
              <a:t>200</a:t>
            </a:r>
            <a:endParaRPr lang="en-US" sz="3600" b="1"/>
          </a:p>
        </p:txBody>
      </p:sp>
      <p:sp>
        <p:nvSpPr>
          <p:cNvPr id="2166" name="AutoShape 118">
            <a:hlinkClick r:id="rId23" action="ppaction://hlinksldjump" highlightClick="1"/>
          </p:cNvPr>
          <p:cNvSpPr>
            <a:spLocks noChangeArrowheads="1"/>
          </p:cNvSpPr>
          <p:nvPr/>
        </p:nvSpPr>
        <p:spPr bwMode="auto">
          <a:xfrm>
            <a:off x="7315200" y="3429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24" action="ppaction://hlinksldjump"/>
              </a:rPr>
              <a:t>300</a:t>
            </a:r>
            <a:endParaRPr lang="en-US" sz="3600" b="1"/>
          </a:p>
        </p:txBody>
      </p:sp>
      <p:sp>
        <p:nvSpPr>
          <p:cNvPr id="2167" name="AutoShape 119">
            <a:hlinkClick r:id="rId25" action="ppaction://hlinksldjump" highlightClick="1"/>
          </p:cNvPr>
          <p:cNvSpPr>
            <a:spLocks noChangeArrowheads="1"/>
          </p:cNvSpPr>
          <p:nvPr/>
        </p:nvSpPr>
        <p:spPr bwMode="auto">
          <a:xfrm>
            <a:off x="7315200" y="4572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25" action="ppaction://hlinksldjump"/>
              </a:rPr>
              <a:t>400</a:t>
            </a:r>
            <a:endParaRPr lang="en-US" sz="3600" b="1"/>
          </a:p>
        </p:txBody>
      </p:sp>
      <p:sp>
        <p:nvSpPr>
          <p:cNvPr id="2168" name="AutoShape 120">
            <a:hlinkClick r:id="rId26" action="ppaction://hlinksldjump" highlightClick="1"/>
          </p:cNvPr>
          <p:cNvSpPr>
            <a:spLocks noChangeArrowheads="1"/>
          </p:cNvSpPr>
          <p:nvPr/>
        </p:nvSpPr>
        <p:spPr bwMode="auto">
          <a:xfrm>
            <a:off x="7315200" y="5715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rId26" action="ppaction://hlinksldjump"/>
              </a:rPr>
              <a:t>500</a:t>
            </a:r>
            <a:endParaRPr lang="en-US" sz="3600" b="1"/>
          </a:p>
        </p:txBody>
      </p:sp>
      <p:sp>
        <p:nvSpPr>
          <p:cNvPr id="2088" name="AutoShape 40">
            <a:hlinkClick r:id="rId27" action="ppaction://hlinksldjump" highlightClick="1"/>
          </p:cNvPr>
          <p:cNvSpPr>
            <a:spLocks noChangeArrowheads="1"/>
          </p:cNvSpPr>
          <p:nvPr/>
        </p:nvSpPr>
        <p:spPr bwMode="auto">
          <a:xfrm>
            <a:off x="0" y="1143000"/>
            <a:ext cx="1828800" cy="1143000"/>
          </a:xfrm>
          <a:prstGeom prst="actionButtonBlank">
            <a:avLst/>
          </a:prstGeom>
          <a:solidFill>
            <a:srgbClr val="3366FF"/>
          </a:solidFill>
          <a:ln w="9525">
            <a:solidFill>
              <a:schemeClr val="tx1"/>
            </a:solidFill>
            <a:miter lim="800000"/>
            <a:headEnd/>
            <a:tailEnd/>
          </a:ln>
          <a:effectLst/>
        </p:spPr>
        <p:txBody>
          <a:bodyPr wrap="none" anchor="ctr"/>
          <a:lstStyle/>
          <a:p>
            <a:r>
              <a:rPr lang="en-US" sz="3600" b="1">
                <a:solidFill>
                  <a:schemeClr val="bg1"/>
                </a:solidFill>
                <a:latin typeface="Garamond" pitchFamily="18" charset="0"/>
                <a:hlinkClick r:id="" action="ppaction://hlinkshowjump?jump=nextslide"/>
              </a:rPr>
              <a:t>100</a:t>
            </a:r>
            <a:endParaRPr lang="en-US" sz="3600" b="1"/>
          </a:p>
        </p:txBody>
      </p:sp>
      <p:sp>
        <p:nvSpPr>
          <p:cNvPr id="2106" name="Rectangle 58"/>
          <p:cNvSpPr>
            <a:spLocks noChangeArrowheads="1"/>
          </p:cNvSpPr>
          <p:nvPr/>
        </p:nvSpPr>
        <p:spPr bwMode="auto">
          <a:xfrm>
            <a:off x="0" y="0"/>
            <a:ext cx="1828800" cy="1143000"/>
          </a:xfrm>
          <a:prstGeom prst="rect">
            <a:avLst/>
          </a:prstGeom>
          <a:solidFill>
            <a:srgbClr val="3366FF"/>
          </a:solidFill>
          <a:ln w="38100">
            <a:solidFill>
              <a:schemeClr val="folHlink"/>
            </a:solidFill>
            <a:miter lim="800000"/>
            <a:headEnd/>
            <a:tailEnd/>
          </a:ln>
          <a:effectLst/>
        </p:spPr>
        <p:txBody>
          <a:bodyPr wrap="none" anchor="ctr"/>
          <a:lstStyle/>
          <a:p>
            <a:r>
              <a:rPr lang="en-US" sz="2800" b="1" dirty="0" smtClean="0">
                <a:solidFill>
                  <a:schemeClr val="bg1"/>
                </a:solidFill>
                <a:latin typeface="Garamond" pitchFamily="18" charset="0"/>
              </a:rPr>
              <a:t>Population</a:t>
            </a:r>
          </a:p>
          <a:p>
            <a:r>
              <a:rPr lang="en-US" sz="2800" b="1" dirty="0" smtClean="0">
                <a:solidFill>
                  <a:schemeClr val="bg1"/>
                </a:solidFill>
                <a:latin typeface="Garamond" pitchFamily="18" charset="0"/>
              </a:rPr>
              <a:t>Dynamics</a:t>
            </a:r>
            <a:endParaRPr lang="en-US" sz="2800" b="1" dirty="0">
              <a:solidFill>
                <a:schemeClr val="bg1"/>
              </a:solidFill>
              <a:latin typeface="Garamond" pitchFamily="18" charset="0"/>
            </a:endParaRPr>
          </a:p>
        </p:txBody>
      </p:sp>
      <p:sp>
        <p:nvSpPr>
          <p:cNvPr id="2145" name="Rectangle 97"/>
          <p:cNvSpPr>
            <a:spLocks noChangeArrowheads="1"/>
          </p:cNvSpPr>
          <p:nvPr/>
        </p:nvSpPr>
        <p:spPr bwMode="auto">
          <a:xfrm>
            <a:off x="1828800" y="0"/>
            <a:ext cx="1828800" cy="1143000"/>
          </a:xfrm>
          <a:prstGeom prst="rect">
            <a:avLst/>
          </a:prstGeom>
          <a:solidFill>
            <a:srgbClr val="3366FF"/>
          </a:solidFill>
          <a:ln w="38100">
            <a:solidFill>
              <a:schemeClr val="folHlink"/>
            </a:solidFill>
            <a:miter lim="800000"/>
            <a:headEnd/>
            <a:tailEnd/>
          </a:ln>
          <a:effectLst/>
        </p:spPr>
        <p:txBody>
          <a:bodyPr wrap="none" anchor="ctr"/>
          <a:lstStyle/>
          <a:p>
            <a:r>
              <a:rPr lang="en-US" sz="2800" b="1" dirty="0" smtClean="0">
                <a:solidFill>
                  <a:schemeClr val="bg1"/>
                </a:solidFill>
              </a:rPr>
              <a:t>Limiting</a:t>
            </a:r>
          </a:p>
          <a:p>
            <a:r>
              <a:rPr lang="en-US" sz="2800" b="1" dirty="0" smtClean="0">
                <a:solidFill>
                  <a:schemeClr val="bg1"/>
                </a:solidFill>
              </a:rPr>
              <a:t>Factors</a:t>
            </a:r>
            <a:endParaRPr lang="en-US" sz="2800" b="1" dirty="0">
              <a:solidFill>
                <a:schemeClr val="bg1"/>
              </a:solidFill>
            </a:endParaRPr>
          </a:p>
        </p:txBody>
      </p:sp>
      <p:sp>
        <p:nvSpPr>
          <p:cNvPr id="2146" name="Rectangle 98"/>
          <p:cNvSpPr>
            <a:spLocks noChangeArrowheads="1"/>
          </p:cNvSpPr>
          <p:nvPr/>
        </p:nvSpPr>
        <p:spPr bwMode="auto">
          <a:xfrm>
            <a:off x="3657600" y="0"/>
            <a:ext cx="1828800" cy="1143000"/>
          </a:xfrm>
          <a:prstGeom prst="rect">
            <a:avLst/>
          </a:prstGeom>
          <a:solidFill>
            <a:srgbClr val="3366FF"/>
          </a:solidFill>
          <a:ln w="38100">
            <a:solidFill>
              <a:schemeClr val="folHlink"/>
            </a:solidFill>
            <a:miter lim="800000"/>
            <a:headEnd/>
            <a:tailEnd/>
          </a:ln>
          <a:effectLst/>
        </p:spPr>
        <p:txBody>
          <a:bodyPr wrap="none" anchor="ctr"/>
          <a:lstStyle/>
          <a:p>
            <a:r>
              <a:rPr lang="en-US" sz="2800" b="1" dirty="0" smtClean="0">
                <a:solidFill>
                  <a:schemeClr val="bg1"/>
                </a:solidFill>
              </a:rPr>
              <a:t>Density</a:t>
            </a:r>
          </a:p>
          <a:p>
            <a:r>
              <a:rPr lang="en-US" sz="2800" b="1" dirty="0" smtClean="0">
                <a:solidFill>
                  <a:schemeClr val="bg1"/>
                </a:solidFill>
              </a:rPr>
              <a:t>Problems</a:t>
            </a:r>
            <a:endParaRPr lang="en-US" sz="2800" b="1" dirty="0">
              <a:solidFill>
                <a:schemeClr val="bg1"/>
              </a:solidFill>
            </a:endParaRPr>
          </a:p>
        </p:txBody>
      </p:sp>
      <p:sp>
        <p:nvSpPr>
          <p:cNvPr id="2147" name="Rectangle 99"/>
          <p:cNvSpPr>
            <a:spLocks noChangeArrowheads="1"/>
          </p:cNvSpPr>
          <p:nvPr/>
        </p:nvSpPr>
        <p:spPr bwMode="auto">
          <a:xfrm>
            <a:off x="5486400" y="0"/>
            <a:ext cx="1828800" cy="1143000"/>
          </a:xfrm>
          <a:prstGeom prst="rect">
            <a:avLst/>
          </a:prstGeom>
          <a:solidFill>
            <a:srgbClr val="3366FF"/>
          </a:solidFill>
          <a:ln w="38100">
            <a:solidFill>
              <a:schemeClr val="tx1"/>
            </a:solidFill>
            <a:miter lim="800000"/>
            <a:headEnd/>
            <a:tailEnd/>
          </a:ln>
          <a:effectLst/>
        </p:spPr>
        <p:txBody>
          <a:bodyPr wrap="none" anchor="ctr"/>
          <a:lstStyle/>
          <a:p>
            <a:r>
              <a:rPr lang="en-US" sz="2800" b="1" dirty="0" smtClean="0">
                <a:solidFill>
                  <a:schemeClr val="bg1"/>
                </a:solidFill>
              </a:rPr>
              <a:t>Human</a:t>
            </a:r>
          </a:p>
          <a:p>
            <a:r>
              <a:rPr lang="en-US" sz="2800" b="1" dirty="0" smtClean="0">
                <a:solidFill>
                  <a:schemeClr val="bg1"/>
                </a:solidFill>
              </a:rPr>
              <a:t>Population</a:t>
            </a:r>
            <a:endParaRPr lang="en-US" sz="2800" b="1" dirty="0">
              <a:solidFill>
                <a:schemeClr val="bg1"/>
              </a:solidFill>
            </a:endParaRPr>
          </a:p>
        </p:txBody>
      </p:sp>
      <p:sp>
        <p:nvSpPr>
          <p:cNvPr id="2148" name="Rectangle 100"/>
          <p:cNvSpPr>
            <a:spLocks noChangeArrowheads="1"/>
          </p:cNvSpPr>
          <p:nvPr/>
        </p:nvSpPr>
        <p:spPr bwMode="auto">
          <a:xfrm>
            <a:off x="7315200" y="0"/>
            <a:ext cx="1828800" cy="1143000"/>
          </a:xfrm>
          <a:prstGeom prst="rect">
            <a:avLst/>
          </a:prstGeom>
          <a:solidFill>
            <a:srgbClr val="3366FF"/>
          </a:solidFill>
          <a:ln w="38100">
            <a:solidFill>
              <a:schemeClr val="tx1"/>
            </a:solidFill>
            <a:miter lim="800000"/>
            <a:headEnd/>
            <a:tailEnd/>
          </a:ln>
          <a:effectLst/>
        </p:spPr>
        <p:txBody>
          <a:bodyPr wrap="none" anchor="ctr"/>
          <a:lstStyle/>
          <a:p>
            <a:r>
              <a:rPr lang="en-US" sz="2800" b="1" dirty="0" smtClean="0">
                <a:solidFill>
                  <a:schemeClr val="bg1"/>
                </a:solidFill>
              </a:rPr>
              <a:t>Actual Test</a:t>
            </a:r>
          </a:p>
          <a:p>
            <a:r>
              <a:rPr lang="en-US" sz="2800" b="1" dirty="0" smtClean="0">
                <a:solidFill>
                  <a:schemeClr val="bg1"/>
                </a:solidFill>
              </a:rPr>
              <a:t>Questions</a:t>
            </a:r>
            <a:endParaRPr lang="en-US" sz="2800" b="1" dirty="0">
              <a:solidFill>
                <a:schemeClr val="bg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4" name="Rectangle 2054"/>
          <p:cNvSpPr>
            <a:spLocks noGrp="1" noChangeArrowheads="1"/>
          </p:cNvSpPr>
          <p:nvPr>
            <p:ph type="ctrTitle"/>
          </p:nvPr>
        </p:nvSpPr>
        <p:spPr>
          <a:xfrm>
            <a:off x="685800" y="2286000"/>
            <a:ext cx="7772400" cy="1143000"/>
          </a:xfrm>
        </p:spPr>
        <p:txBody>
          <a:bodyPr/>
          <a:lstStyle/>
          <a:p>
            <a:r>
              <a:rPr lang="en-US" dirty="0" smtClean="0"/>
              <a:t>The type of growth model in which the population grows slowly at first, followed by a period of rapid growth, and then the stabilizes at the carrying capacity.  Shown with an S-Shaped Graph. </a:t>
            </a:r>
            <a:endParaRPr lang="en-US" dirty="0"/>
          </a:p>
        </p:txBody>
      </p:sp>
      <p:sp>
        <p:nvSpPr>
          <p:cNvPr id="114695" name="Rectangle 2055"/>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41" name="AutoShape 1029">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16745" name="Rectangle 1033"/>
          <p:cNvSpPr>
            <a:spLocks noGrp="1" noChangeArrowheads="1"/>
          </p:cNvSpPr>
          <p:nvPr>
            <p:ph type="ctrTitle"/>
          </p:nvPr>
        </p:nvSpPr>
        <p:spPr>
          <a:xfrm>
            <a:off x="685800" y="2286000"/>
            <a:ext cx="7772400" cy="1143000"/>
          </a:xfrm>
        </p:spPr>
        <p:txBody>
          <a:bodyPr/>
          <a:lstStyle/>
          <a:p>
            <a:r>
              <a:rPr lang="en-US" dirty="0" smtClean="0"/>
              <a:t>Logistic</a:t>
            </a:r>
            <a:endParaRPr lang="en-US" dirty="0"/>
          </a:p>
        </p:txBody>
      </p:sp>
      <p:sp>
        <p:nvSpPr>
          <p:cNvPr id="116746" name="Rectangle 1034"/>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90" name="Rectangle 2054"/>
          <p:cNvSpPr>
            <a:spLocks noGrp="1" noChangeArrowheads="1"/>
          </p:cNvSpPr>
          <p:nvPr>
            <p:ph type="ctrTitle"/>
          </p:nvPr>
        </p:nvSpPr>
        <p:spPr>
          <a:xfrm>
            <a:off x="685800" y="2286000"/>
            <a:ext cx="7772400" cy="1143000"/>
          </a:xfrm>
        </p:spPr>
        <p:txBody>
          <a:bodyPr/>
          <a:lstStyle/>
          <a:p>
            <a:r>
              <a:rPr lang="en-US" dirty="0" smtClean="0"/>
              <a:t>Any factor in the environment that depends on the number of members in a population per unit area.  (Disease, Competition, Parasites)</a:t>
            </a:r>
            <a:endParaRPr lang="en-US" dirty="0"/>
          </a:p>
        </p:txBody>
      </p:sp>
      <p:sp>
        <p:nvSpPr>
          <p:cNvPr id="118791" name="Rectangle 2055"/>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AutoShape 1028">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20840" name="Rectangle 1032"/>
          <p:cNvSpPr>
            <a:spLocks noGrp="1" noChangeArrowheads="1"/>
          </p:cNvSpPr>
          <p:nvPr>
            <p:ph type="ctrTitle"/>
          </p:nvPr>
        </p:nvSpPr>
        <p:spPr>
          <a:xfrm>
            <a:off x="685800" y="2286000"/>
            <a:ext cx="7772400" cy="1143000"/>
          </a:xfrm>
        </p:spPr>
        <p:txBody>
          <a:bodyPr/>
          <a:lstStyle/>
          <a:p>
            <a:r>
              <a:rPr lang="en-US" dirty="0" smtClean="0"/>
              <a:t>Density Dependent</a:t>
            </a:r>
            <a:endParaRPr lang="en-US" dirty="0"/>
          </a:p>
        </p:txBody>
      </p:sp>
      <p:sp>
        <p:nvSpPr>
          <p:cNvPr id="120841" name="Rectangle 1033"/>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7" name="Rectangle 2055"/>
          <p:cNvSpPr>
            <a:spLocks noGrp="1" noChangeArrowheads="1"/>
          </p:cNvSpPr>
          <p:nvPr>
            <p:ph type="ctrTitle"/>
          </p:nvPr>
        </p:nvSpPr>
        <p:spPr>
          <a:xfrm>
            <a:off x="685800" y="2286000"/>
            <a:ext cx="7772400" cy="1143000"/>
          </a:xfrm>
        </p:spPr>
        <p:txBody>
          <a:bodyPr/>
          <a:lstStyle/>
          <a:p>
            <a:r>
              <a:rPr lang="en-US" dirty="0" smtClean="0"/>
              <a:t>Any factor in the environment that does NOT depend on the number of members per unit area. (Weather, Human Influence)</a:t>
            </a:r>
            <a:endParaRPr lang="en-US" dirty="0"/>
          </a:p>
        </p:txBody>
      </p:sp>
      <p:sp>
        <p:nvSpPr>
          <p:cNvPr id="122888" name="Rectangle 2056"/>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AutoShape 1028">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24935" name="Rectangle 1031"/>
          <p:cNvSpPr>
            <a:spLocks noGrp="1" noChangeArrowheads="1"/>
          </p:cNvSpPr>
          <p:nvPr>
            <p:ph type="ctrTitle"/>
          </p:nvPr>
        </p:nvSpPr>
        <p:spPr>
          <a:xfrm>
            <a:off x="685800" y="2286000"/>
            <a:ext cx="7772400" cy="1143000"/>
          </a:xfrm>
        </p:spPr>
        <p:txBody>
          <a:bodyPr/>
          <a:lstStyle/>
          <a:p>
            <a:r>
              <a:rPr lang="en-US" dirty="0" smtClean="0"/>
              <a:t>Density Independent</a:t>
            </a:r>
            <a:endParaRPr lang="en-US" dirty="0"/>
          </a:p>
        </p:txBody>
      </p:sp>
      <p:sp>
        <p:nvSpPr>
          <p:cNvPr id="124936" name="Rectangle 1032"/>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2" name="Rectangle 1030"/>
          <p:cNvSpPr>
            <a:spLocks noGrp="1" noChangeArrowheads="1"/>
          </p:cNvSpPr>
          <p:nvPr>
            <p:ph type="ctrTitle"/>
          </p:nvPr>
        </p:nvSpPr>
        <p:spPr>
          <a:xfrm>
            <a:off x="685800" y="2286000"/>
            <a:ext cx="7772400" cy="1143000"/>
          </a:xfrm>
        </p:spPr>
        <p:txBody>
          <a:bodyPr/>
          <a:lstStyle/>
          <a:p>
            <a:r>
              <a:rPr lang="en-US" dirty="0" smtClean="0"/>
              <a:t>The type of reproductive strategists that produces few offspring and invests a lot of resources into each offspring. (Humans, Elephants)</a:t>
            </a:r>
            <a:endParaRPr lang="en-US" dirty="0"/>
          </a:p>
        </p:txBody>
      </p:sp>
      <p:sp>
        <p:nvSpPr>
          <p:cNvPr id="126983" name="Rectangle 1031"/>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8" name="AutoShape 2052">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29031" name="Rectangle 2055"/>
          <p:cNvSpPr>
            <a:spLocks noGrp="1" noChangeArrowheads="1"/>
          </p:cNvSpPr>
          <p:nvPr>
            <p:ph type="ctrTitle"/>
          </p:nvPr>
        </p:nvSpPr>
        <p:spPr>
          <a:xfrm>
            <a:off x="685800" y="2286000"/>
            <a:ext cx="7772400" cy="1143000"/>
          </a:xfrm>
        </p:spPr>
        <p:txBody>
          <a:bodyPr/>
          <a:lstStyle/>
          <a:p>
            <a:r>
              <a:rPr lang="en-US" dirty="0" smtClean="0"/>
              <a:t>K-strategist</a:t>
            </a:r>
            <a:endParaRPr lang="en-US" dirty="0"/>
          </a:p>
        </p:txBody>
      </p:sp>
      <p:sp>
        <p:nvSpPr>
          <p:cNvPr id="129032" name="Rectangle 2056"/>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8" name="Rectangle 1030"/>
          <p:cNvSpPr>
            <a:spLocks noGrp="1" noChangeArrowheads="1"/>
          </p:cNvSpPr>
          <p:nvPr>
            <p:ph type="ctrTitle"/>
          </p:nvPr>
        </p:nvSpPr>
        <p:spPr>
          <a:xfrm>
            <a:off x="685800" y="2286000"/>
            <a:ext cx="7772400" cy="1143000"/>
          </a:xfrm>
        </p:spPr>
        <p:txBody>
          <a:bodyPr/>
          <a:lstStyle/>
          <a:p>
            <a:r>
              <a:rPr lang="en-US" dirty="0" smtClean="0"/>
              <a:t>The type of reproductive strategists that produce many offspring expending little energy to each. (Fruit Flies, Mosquitoes)</a:t>
            </a:r>
            <a:endParaRPr lang="en-US" dirty="0"/>
          </a:p>
        </p:txBody>
      </p:sp>
      <p:sp>
        <p:nvSpPr>
          <p:cNvPr id="131079" name="Rectangle 1031"/>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4" name="AutoShape 2052">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33127" name="Rectangle 2055"/>
          <p:cNvSpPr>
            <a:spLocks noGrp="1" noChangeArrowheads="1"/>
          </p:cNvSpPr>
          <p:nvPr>
            <p:ph type="ctrTitle"/>
          </p:nvPr>
        </p:nvSpPr>
        <p:spPr>
          <a:xfrm>
            <a:off x="685800" y="2286000"/>
            <a:ext cx="7772400" cy="1143000"/>
          </a:xfrm>
        </p:spPr>
        <p:txBody>
          <a:bodyPr/>
          <a:lstStyle/>
          <a:p>
            <a:r>
              <a:rPr lang="en-US" dirty="0" smtClean="0"/>
              <a:t>R-strategist</a:t>
            </a:r>
            <a:endParaRPr lang="en-US" dirty="0"/>
          </a:p>
        </p:txBody>
      </p:sp>
      <p:sp>
        <p:nvSpPr>
          <p:cNvPr id="133128" name="Rectangle 2056"/>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447800" y="3170238"/>
            <a:ext cx="6248400" cy="641350"/>
          </a:xfrm>
          <a:prstGeom prst="rect">
            <a:avLst/>
          </a:prstGeom>
          <a:noFill/>
          <a:ln w="9525">
            <a:noFill/>
            <a:miter lim="800000"/>
            <a:headEnd/>
            <a:tailEnd/>
          </a:ln>
          <a:effectLst/>
        </p:spPr>
        <p:txBody>
          <a:bodyPr anchor="ctr">
            <a:spAutoFit/>
          </a:bodyPr>
          <a:lstStyle/>
          <a:p>
            <a:endParaRPr lang="en-US" sz="3600">
              <a:solidFill>
                <a:schemeClr val="bg1"/>
              </a:solidFill>
            </a:endParaRPr>
          </a:p>
        </p:txBody>
      </p:sp>
      <p:sp>
        <p:nvSpPr>
          <p:cNvPr id="3075" name="Text Box 3"/>
          <p:cNvSpPr txBox="1">
            <a:spLocks noChangeArrowheads="1"/>
          </p:cNvSpPr>
          <p:nvPr/>
        </p:nvSpPr>
        <p:spPr bwMode="auto">
          <a:xfrm>
            <a:off x="4937125" y="2863850"/>
            <a:ext cx="184150" cy="457200"/>
          </a:xfrm>
          <a:prstGeom prst="rect">
            <a:avLst/>
          </a:prstGeom>
          <a:noFill/>
          <a:ln w="9525">
            <a:noFill/>
            <a:miter lim="800000"/>
            <a:headEnd/>
            <a:tailEnd/>
          </a:ln>
          <a:effectLst/>
        </p:spPr>
        <p:txBody>
          <a:bodyPr wrap="none" anchor="ctr">
            <a:spAutoFit/>
          </a:bodyPr>
          <a:lstStyle/>
          <a:p>
            <a:pPr>
              <a:spcBef>
                <a:spcPct val="50000"/>
              </a:spcBef>
            </a:pPr>
            <a:endParaRPr lang="en-US" sz="2400"/>
          </a:p>
        </p:txBody>
      </p:sp>
      <p:sp>
        <p:nvSpPr>
          <p:cNvPr id="3077" name="Rectangle 5"/>
          <p:cNvSpPr>
            <a:spLocks noGrp="1" noChangeArrowheads="1"/>
          </p:cNvSpPr>
          <p:nvPr>
            <p:ph type="ctrTitle"/>
          </p:nvPr>
        </p:nvSpPr>
        <p:spPr>
          <a:xfrm>
            <a:off x="685800" y="2286000"/>
            <a:ext cx="7772400" cy="1143000"/>
          </a:xfrm>
        </p:spPr>
        <p:txBody>
          <a:bodyPr/>
          <a:lstStyle/>
          <a:p>
            <a:r>
              <a:rPr lang="en-US" dirty="0" smtClean="0"/>
              <a:t>The number of organisms per unit area.</a:t>
            </a:r>
            <a:endParaRPr lang="en-US" dirty="0"/>
          </a:p>
        </p:txBody>
      </p:sp>
      <p:sp>
        <p:nvSpPr>
          <p:cNvPr id="3078" name="Rectangle 6"/>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4" name="Rectangle 1030"/>
          <p:cNvSpPr>
            <a:spLocks noGrp="1" noChangeArrowheads="1"/>
          </p:cNvSpPr>
          <p:nvPr>
            <p:ph type="ctrTitle"/>
          </p:nvPr>
        </p:nvSpPr>
        <p:spPr>
          <a:xfrm>
            <a:off x="685800" y="2286000"/>
            <a:ext cx="7772400" cy="1143000"/>
          </a:xfrm>
        </p:spPr>
        <p:txBody>
          <a:bodyPr/>
          <a:lstStyle/>
          <a:p>
            <a:r>
              <a:rPr lang="en-US" dirty="0" smtClean="0"/>
              <a:t>The maximum number of individuals in a species that an environment can support for the long term.</a:t>
            </a:r>
            <a:endParaRPr lang="en-US" dirty="0"/>
          </a:p>
        </p:txBody>
      </p:sp>
      <p:sp>
        <p:nvSpPr>
          <p:cNvPr id="135175" name="Rectangle 103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20" name="AutoShape 1028">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37223" name="Rectangle 1031"/>
          <p:cNvSpPr>
            <a:spLocks noGrp="1" noChangeArrowheads="1"/>
          </p:cNvSpPr>
          <p:nvPr>
            <p:ph type="ctrTitle"/>
          </p:nvPr>
        </p:nvSpPr>
        <p:spPr>
          <a:xfrm>
            <a:off x="685800" y="2286000"/>
            <a:ext cx="7772400" cy="1143000"/>
          </a:xfrm>
        </p:spPr>
        <p:txBody>
          <a:bodyPr/>
          <a:lstStyle/>
          <a:p>
            <a:r>
              <a:rPr lang="en-US" dirty="0" smtClean="0"/>
              <a:t>Carrying Capacity</a:t>
            </a:r>
            <a:endParaRPr lang="en-US" dirty="0"/>
          </a:p>
        </p:txBody>
      </p:sp>
      <p:sp>
        <p:nvSpPr>
          <p:cNvPr id="137224" name="Rectangle 1032"/>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70" name="Rectangle 2054"/>
          <p:cNvSpPr>
            <a:spLocks noGrp="1" noChangeArrowheads="1"/>
          </p:cNvSpPr>
          <p:nvPr>
            <p:ph type="ctrTitle"/>
          </p:nvPr>
        </p:nvSpPr>
        <p:spPr>
          <a:xfrm>
            <a:off x="685800" y="2286000"/>
            <a:ext cx="7772400" cy="1143000"/>
          </a:xfrm>
        </p:spPr>
        <p:txBody>
          <a:bodyPr/>
          <a:lstStyle/>
          <a:p>
            <a:r>
              <a:rPr lang="en-US" dirty="0" smtClean="0"/>
              <a:t>The number of organisms moving IN to a population.</a:t>
            </a:r>
            <a:endParaRPr lang="en-US" dirty="0"/>
          </a:p>
        </p:txBody>
      </p:sp>
      <p:sp>
        <p:nvSpPr>
          <p:cNvPr id="139271" name="Rectangle 2055"/>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AutoShape 1028">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41319" name="Rectangle 1031"/>
          <p:cNvSpPr>
            <a:spLocks noGrp="1" noChangeArrowheads="1"/>
          </p:cNvSpPr>
          <p:nvPr>
            <p:ph type="ctrTitle"/>
          </p:nvPr>
        </p:nvSpPr>
        <p:spPr>
          <a:xfrm>
            <a:off x="685800" y="2286000"/>
            <a:ext cx="7772400" cy="1143000"/>
          </a:xfrm>
        </p:spPr>
        <p:txBody>
          <a:bodyPr/>
          <a:lstStyle/>
          <a:p>
            <a:r>
              <a:rPr lang="en-US" dirty="0" smtClean="0"/>
              <a:t>Immigration</a:t>
            </a:r>
            <a:endParaRPr lang="en-US" dirty="0"/>
          </a:p>
        </p:txBody>
      </p:sp>
      <p:sp>
        <p:nvSpPr>
          <p:cNvPr id="141320" name="Rectangle 1032"/>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6" name="Rectangle 2054"/>
          <p:cNvSpPr>
            <a:spLocks noGrp="1" noChangeArrowheads="1"/>
          </p:cNvSpPr>
          <p:nvPr>
            <p:ph type="ctrTitle"/>
          </p:nvPr>
        </p:nvSpPr>
        <p:spPr>
          <a:xfrm>
            <a:off x="685800" y="2286000"/>
            <a:ext cx="7772400" cy="1143000"/>
          </a:xfrm>
        </p:spPr>
        <p:txBody>
          <a:bodyPr/>
          <a:lstStyle/>
          <a:p>
            <a:r>
              <a:rPr lang="en-US" dirty="0" smtClean="0"/>
              <a:t>The number of organisms moving OUT of a population.</a:t>
            </a:r>
            <a:endParaRPr lang="en-US" dirty="0"/>
          </a:p>
        </p:txBody>
      </p:sp>
      <p:sp>
        <p:nvSpPr>
          <p:cNvPr id="143367" name="Rectangle 2055"/>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2"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45416" name="Rectangle 8"/>
          <p:cNvSpPr>
            <a:spLocks noGrp="1" noChangeArrowheads="1"/>
          </p:cNvSpPr>
          <p:nvPr>
            <p:ph type="ctrTitle"/>
          </p:nvPr>
        </p:nvSpPr>
        <p:spPr>
          <a:xfrm>
            <a:off x="685800" y="2286000"/>
            <a:ext cx="7772400" cy="1143000"/>
          </a:xfrm>
        </p:spPr>
        <p:txBody>
          <a:bodyPr/>
          <a:lstStyle/>
          <a:p>
            <a:r>
              <a:rPr lang="en-US" dirty="0" smtClean="0"/>
              <a:t>Emigration</a:t>
            </a:r>
            <a:endParaRPr lang="en-US" dirty="0"/>
          </a:p>
        </p:txBody>
      </p:sp>
      <p:sp>
        <p:nvSpPr>
          <p:cNvPr id="145417" name="Rectangle 9"/>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2" name="Rectangle 1030"/>
          <p:cNvSpPr>
            <a:spLocks noGrp="1" noChangeArrowheads="1"/>
          </p:cNvSpPr>
          <p:nvPr>
            <p:ph type="ctrTitle"/>
          </p:nvPr>
        </p:nvSpPr>
        <p:spPr>
          <a:xfrm>
            <a:off x="685800" y="2286000"/>
            <a:ext cx="7772400" cy="1143000"/>
          </a:xfrm>
        </p:spPr>
        <p:txBody>
          <a:bodyPr/>
          <a:lstStyle/>
          <a:p>
            <a:r>
              <a:rPr lang="en-US" dirty="0" smtClean="0"/>
              <a:t>A term that explains how fast a given population grows.</a:t>
            </a:r>
            <a:endParaRPr lang="en-US" dirty="0"/>
          </a:p>
        </p:txBody>
      </p:sp>
      <p:sp>
        <p:nvSpPr>
          <p:cNvPr id="147463" name="Rectangle 1031"/>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8"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49511" name="Rectangle 7"/>
          <p:cNvSpPr>
            <a:spLocks noGrp="1" noChangeArrowheads="1"/>
          </p:cNvSpPr>
          <p:nvPr>
            <p:ph type="ctrTitle"/>
          </p:nvPr>
        </p:nvSpPr>
        <p:spPr>
          <a:xfrm>
            <a:off x="685800" y="2286000"/>
            <a:ext cx="7772400" cy="1143000"/>
          </a:xfrm>
        </p:spPr>
        <p:txBody>
          <a:bodyPr/>
          <a:lstStyle/>
          <a:p>
            <a:r>
              <a:rPr lang="en-US" dirty="0" smtClean="0"/>
              <a:t>Population Growth Rate</a:t>
            </a:r>
            <a:endParaRPr lang="en-US" dirty="0"/>
          </a:p>
        </p:txBody>
      </p:sp>
      <p:sp>
        <p:nvSpPr>
          <p:cNvPr id="149512" name="Rectangle 8"/>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8" name="Rectangle 1030"/>
          <p:cNvSpPr>
            <a:spLocks noGrp="1" noChangeArrowheads="1"/>
          </p:cNvSpPr>
          <p:nvPr>
            <p:ph type="ctrTitle"/>
          </p:nvPr>
        </p:nvSpPr>
        <p:spPr>
          <a:xfrm>
            <a:off x="685800" y="2286000"/>
            <a:ext cx="7772400" cy="1143000"/>
          </a:xfrm>
        </p:spPr>
        <p:txBody>
          <a:bodyPr/>
          <a:lstStyle/>
          <a:p>
            <a:r>
              <a:rPr lang="en-US" dirty="0" smtClean="0"/>
              <a:t>The number of organisms being born into a population.</a:t>
            </a:r>
            <a:endParaRPr lang="en-US" dirty="0"/>
          </a:p>
        </p:txBody>
      </p:sp>
      <p:sp>
        <p:nvSpPr>
          <p:cNvPr id="151559" name="Rectangle 1031"/>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4"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53607" name="Rectangle 7"/>
          <p:cNvSpPr>
            <a:spLocks noGrp="1" noChangeArrowheads="1"/>
          </p:cNvSpPr>
          <p:nvPr>
            <p:ph type="ctrTitle"/>
          </p:nvPr>
        </p:nvSpPr>
        <p:spPr>
          <a:xfrm>
            <a:off x="685800" y="2286000"/>
            <a:ext cx="7772400" cy="1143000"/>
          </a:xfrm>
        </p:spPr>
        <p:txBody>
          <a:bodyPr/>
          <a:lstStyle/>
          <a:p>
            <a:r>
              <a:rPr lang="en-US" dirty="0" err="1" smtClean="0"/>
              <a:t>Natality</a:t>
            </a:r>
            <a:endParaRPr lang="en-US" dirty="0"/>
          </a:p>
        </p:txBody>
      </p:sp>
      <p:sp>
        <p:nvSpPr>
          <p:cNvPr id="153608" name="Rectangle 8"/>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1447800" y="3168650"/>
            <a:ext cx="6248400" cy="641350"/>
          </a:xfrm>
          <a:prstGeom prst="rect">
            <a:avLst/>
          </a:prstGeom>
          <a:noFill/>
          <a:ln w="9525">
            <a:noFill/>
            <a:miter lim="800000"/>
            <a:headEnd/>
            <a:tailEnd/>
          </a:ln>
          <a:effectLst/>
        </p:spPr>
        <p:txBody>
          <a:bodyPr anchor="ctr">
            <a:spAutoFit/>
          </a:bodyPr>
          <a:lstStyle/>
          <a:p>
            <a:endParaRPr lang="en-US" sz="3600">
              <a:solidFill>
                <a:schemeClr val="bg1"/>
              </a:solidFill>
            </a:endParaRPr>
          </a:p>
        </p:txBody>
      </p:sp>
      <p:sp>
        <p:nvSpPr>
          <p:cNvPr id="54277" name="AutoShape 5">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54278" name="Text Box 6"/>
          <p:cNvSpPr txBox="1">
            <a:spLocks noChangeArrowheads="1"/>
          </p:cNvSpPr>
          <p:nvPr/>
        </p:nvSpPr>
        <p:spPr bwMode="auto">
          <a:xfrm>
            <a:off x="4752975" y="2555875"/>
            <a:ext cx="184150" cy="457200"/>
          </a:xfrm>
          <a:prstGeom prst="rect">
            <a:avLst/>
          </a:prstGeom>
          <a:noFill/>
          <a:ln w="9525">
            <a:noFill/>
            <a:miter lim="800000"/>
            <a:headEnd/>
            <a:tailEnd/>
          </a:ln>
          <a:effectLst/>
        </p:spPr>
        <p:txBody>
          <a:bodyPr wrap="none" anchor="ctr">
            <a:spAutoFit/>
          </a:bodyPr>
          <a:lstStyle/>
          <a:p>
            <a:pPr>
              <a:spcBef>
                <a:spcPct val="50000"/>
              </a:spcBef>
            </a:pPr>
            <a:endParaRPr lang="en-US" sz="2400"/>
          </a:p>
        </p:txBody>
      </p:sp>
      <p:sp>
        <p:nvSpPr>
          <p:cNvPr id="54281" name="Rectangle 9"/>
          <p:cNvSpPr>
            <a:spLocks noGrp="1" noChangeArrowheads="1"/>
          </p:cNvSpPr>
          <p:nvPr>
            <p:ph type="ctrTitle"/>
          </p:nvPr>
        </p:nvSpPr>
        <p:spPr>
          <a:xfrm>
            <a:off x="685800" y="2286000"/>
            <a:ext cx="7772400" cy="1143000"/>
          </a:xfrm>
        </p:spPr>
        <p:txBody>
          <a:bodyPr/>
          <a:lstStyle/>
          <a:p>
            <a:r>
              <a:rPr lang="en-US" dirty="0" smtClean="0"/>
              <a:t>Population Density </a:t>
            </a:r>
            <a:endParaRPr lang="en-US" dirty="0"/>
          </a:p>
        </p:txBody>
      </p:sp>
      <p:sp>
        <p:nvSpPr>
          <p:cNvPr id="54282" name="Rectangle 10"/>
          <p:cNvSpPr>
            <a:spLocks noGrp="1" noChangeArrowheads="1"/>
          </p:cNvSpPr>
          <p:nvPr>
            <p:ph type="subTitle" idx="1"/>
          </p:nvPr>
        </p:nvSpPr>
        <p:spPr/>
        <p:txBody>
          <a:bodyPr/>
          <a:lstStyle/>
          <a:p>
            <a:endParaRPr lang="en-US"/>
          </a:p>
        </p:txBody>
      </p:sp>
    </p:spTree>
  </p:cSld>
  <p:clrMapOvr>
    <a:masterClrMapping/>
  </p:clrMapOvr>
  <p:transition advClick="0">
    <p:zo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4" name="Rectangle 1030"/>
          <p:cNvSpPr>
            <a:spLocks noGrp="1" noChangeArrowheads="1"/>
          </p:cNvSpPr>
          <p:nvPr>
            <p:ph type="ctrTitle"/>
          </p:nvPr>
        </p:nvSpPr>
        <p:spPr>
          <a:xfrm>
            <a:off x="685800" y="2286000"/>
            <a:ext cx="7772400" cy="1143000"/>
          </a:xfrm>
        </p:spPr>
        <p:txBody>
          <a:bodyPr/>
          <a:lstStyle/>
          <a:p>
            <a:r>
              <a:rPr lang="en-US" dirty="0" smtClean="0"/>
              <a:t>A population of bees starts at 100.  If the growth rate is an increase of 50 bees/year, how many bees will there be in the population after 5 years? </a:t>
            </a:r>
            <a:endParaRPr lang="en-US" dirty="0"/>
          </a:p>
        </p:txBody>
      </p:sp>
      <p:sp>
        <p:nvSpPr>
          <p:cNvPr id="155655" name="Rectangle 103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00"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57703" name="Rectangle 7"/>
          <p:cNvSpPr>
            <a:spLocks noGrp="1" noChangeArrowheads="1"/>
          </p:cNvSpPr>
          <p:nvPr>
            <p:ph type="ctrTitle"/>
          </p:nvPr>
        </p:nvSpPr>
        <p:spPr>
          <a:xfrm>
            <a:off x="685800" y="2286000"/>
            <a:ext cx="7772400" cy="1143000"/>
          </a:xfrm>
        </p:spPr>
        <p:txBody>
          <a:bodyPr/>
          <a:lstStyle/>
          <a:p>
            <a:r>
              <a:rPr lang="en-US" dirty="0" smtClean="0"/>
              <a:t>350 bees</a:t>
            </a:r>
            <a:endParaRPr lang="en-US" dirty="0"/>
          </a:p>
        </p:txBody>
      </p:sp>
      <p:sp>
        <p:nvSpPr>
          <p:cNvPr id="157704" name="Rectangle 8"/>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50" name="Rectangle 1030"/>
          <p:cNvSpPr>
            <a:spLocks noGrp="1" noChangeArrowheads="1"/>
          </p:cNvSpPr>
          <p:nvPr>
            <p:ph type="ctrTitle"/>
          </p:nvPr>
        </p:nvSpPr>
        <p:spPr>
          <a:xfrm>
            <a:off x="685800" y="2286000"/>
            <a:ext cx="7772400" cy="1143000"/>
          </a:xfrm>
        </p:spPr>
        <p:txBody>
          <a:bodyPr/>
          <a:lstStyle/>
          <a:p>
            <a:r>
              <a:rPr lang="en-US" dirty="0" smtClean="0"/>
              <a:t>The study of human population, density, distribution, movement, and birth and death rates. </a:t>
            </a:r>
            <a:endParaRPr lang="en-US" dirty="0"/>
          </a:p>
        </p:txBody>
      </p:sp>
      <p:sp>
        <p:nvSpPr>
          <p:cNvPr id="159751" name="Rectangle 103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6"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61799" name="Rectangle 7"/>
          <p:cNvSpPr>
            <a:spLocks noGrp="1" noChangeArrowheads="1"/>
          </p:cNvSpPr>
          <p:nvPr>
            <p:ph type="ctrTitle"/>
          </p:nvPr>
        </p:nvSpPr>
        <p:spPr>
          <a:xfrm>
            <a:off x="685800" y="2286000"/>
            <a:ext cx="7772400" cy="1143000"/>
          </a:xfrm>
        </p:spPr>
        <p:txBody>
          <a:bodyPr/>
          <a:lstStyle/>
          <a:p>
            <a:r>
              <a:rPr lang="en-US" dirty="0" smtClean="0"/>
              <a:t>Demography</a:t>
            </a:r>
            <a:endParaRPr lang="en-US" dirty="0"/>
          </a:p>
        </p:txBody>
      </p:sp>
      <p:sp>
        <p:nvSpPr>
          <p:cNvPr id="161800" name="Rectangle 8"/>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6" name="Rectangle 1030"/>
          <p:cNvSpPr>
            <a:spLocks noGrp="1" noChangeArrowheads="1"/>
          </p:cNvSpPr>
          <p:nvPr>
            <p:ph type="ctrTitle"/>
          </p:nvPr>
        </p:nvSpPr>
        <p:spPr>
          <a:xfrm>
            <a:off x="685800" y="2286000"/>
            <a:ext cx="7772400" cy="1143000"/>
          </a:xfrm>
        </p:spPr>
        <p:txBody>
          <a:bodyPr/>
          <a:lstStyle/>
          <a:p>
            <a:r>
              <a:rPr lang="en-US" dirty="0" smtClean="0"/>
              <a:t>The number of males and females in each of three age groups: pre-reproductive stage, reproductive stage, and post-reproductive stage.</a:t>
            </a:r>
            <a:endParaRPr lang="en-US" dirty="0"/>
          </a:p>
        </p:txBody>
      </p:sp>
      <p:sp>
        <p:nvSpPr>
          <p:cNvPr id="163847" name="Rectangle 103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2"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65895" name="Rectangle 7"/>
          <p:cNvSpPr>
            <a:spLocks noGrp="1" noChangeArrowheads="1"/>
          </p:cNvSpPr>
          <p:nvPr>
            <p:ph type="ctrTitle"/>
          </p:nvPr>
        </p:nvSpPr>
        <p:spPr>
          <a:xfrm>
            <a:off x="685800" y="2286000"/>
            <a:ext cx="7772400" cy="1143000"/>
          </a:xfrm>
        </p:spPr>
        <p:txBody>
          <a:bodyPr/>
          <a:lstStyle/>
          <a:p>
            <a:r>
              <a:rPr lang="en-US" dirty="0" smtClean="0"/>
              <a:t>Age Structure</a:t>
            </a:r>
            <a:endParaRPr lang="en-US" dirty="0"/>
          </a:p>
        </p:txBody>
      </p:sp>
      <p:sp>
        <p:nvSpPr>
          <p:cNvPr id="165896" name="Rectangle 8"/>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42" name="Rectangle 1030"/>
          <p:cNvSpPr>
            <a:spLocks noGrp="1" noChangeArrowheads="1"/>
          </p:cNvSpPr>
          <p:nvPr>
            <p:ph type="ctrTitle"/>
          </p:nvPr>
        </p:nvSpPr>
        <p:spPr>
          <a:xfrm>
            <a:off x="685800" y="2286000"/>
            <a:ext cx="7772400" cy="1143000"/>
          </a:xfrm>
        </p:spPr>
        <p:txBody>
          <a:bodyPr/>
          <a:lstStyle/>
          <a:p>
            <a:r>
              <a:rPr lang="en-US" dirty="0" smtClean="0"/>
              <a:t>A population trend in which birth rates equal death rates .</a:t>
            </a:r>
            <a:endParaRPr lang="en-US" dirty="0"/>
          </a:p>
        </p:txBody>
      </p:sp>
      <p:sp>
        <p:nvSpPr>
          <p:cNvPr id="167943" name="Rectangle 1031"/>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8"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69991" name="Rectangle 7"/>
          <p:cNvSpPr>
            <a:spLocks noGrp="1" noChangeArrowheads="1"/>
          </p:cNvSpPr>
          <p:nvPr>
            <p:ph type="ctrTitle"/>
          </p:nvPr>
        </p:nvSpPr>
        <p:spPr>
          <a:xfrm>
            <a:off x="685800" y="2286000"/>
            <a:ext cx="7772400" cy="1143000"/>
          </a:xfrm>
        </p:spPr>
        <p:txBody>
          <a:bodyPr/>
          <a:lstStyle/>
          <a:p>
            <a:r>
              <a:rPr lang="en-US" dirty="0" smtClean="0"/>
              <a:t>Zero Population Growth</a:t>
            </a:r>
            <a:endParaRPr lang="en-US" dirty="0"/>
          </a:p>
        </p:txBody>
      </p:sp>
      <p:sp>
        <p:nvSpPr>
          <p:cNvPr id="169992" name="Rectangle 8"/>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8" name="Rectangle 1030"/>
          <p:cNvSpPr>
            <a:spLocks noGrp="1" noChangeArrowheads="1"/>
          </p:cNvSpPr>
          <p:nvPr>
            <p:ph type="ctrTitle"/>
          </p:nvPr>
        </p:nvSpPr>
        <p:spPr>
          <a:xfrm>
            <a:off x="685800" y="2286000"/>
            <a:ext cx="7772400" cy="1143000"/>
          </a:xfrm>
        </p:spPr>
        <p:txBody>
          <a:bodyPr/>
          <a:lstStyle/>
          <a:p>
            <a:r>
              <a:rPr lang="en-US" dirty="0" smtClean="0"/>
              <a:t>The largest factor causing an increase in the population of the united states.</a:t>
            </a:r>
            <a:endParaRPr lang="en-US" dirty="0"/>
          </a:p>
        </p:txBody>
      </p:sp>
      <p:sp>
        <p:nvSpPr>
          <p:cNvPr id="172039" name="Rectangle 1031"/>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4"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74087" name="Rectangle 7"/>
          <p:cNvSpPr>
            <a:spLocks noGrp="1" noChangeArrowheads="1"/>
          </p:cNvSpPr>
          <p:nvPr>
            <p:ph type="ctrTitle"/>
          </p:nvPr>
        </p:nvSpPr>
        <p:spPr>
          <a:xfrm>
            <a:off x="685800" y="2286000"/>
            <a:ext cx="7772400" cy="1143000"/>
          </a:xfrm>
        </p:spPr>
        <p:txBody>
          <a:bodyPr/>
          <a:lstStyle/>
          <a:p>
            <a:r>
              <a:rPr lang="en-US" dirty="0" smtClean="0"/>
              <a:t>Immigration</a:t>
            </a:r>
            <a:endParaRPr lang="en-US" dirty="0"/>
          </a:p>
        </p:txBody>
      </p:sp>
      <p:sp>
        <p:nvSpPr>
          <p:cNvPr id="174088" name="Rectangle 8"/>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447800" y="3170238"/>
            <a:ext cx="6248400" cy="641350"/>
          </a:xfrm>
          <a:prstGeom prst="rect">
            <a:avLst/>
          </a:prstGeom>
          <a:noFill/>
          <a:ln w="9525">
            <a:noFill/>
            <a:miter lim="800000"/>
            <a:headEnd/>
            <a:tailEnd/>
          </a:ln>
          <a:effectLst/>
        </p:spPr>
        <p:txBody>
          <a:bodyPr anchor="ctr">
            <a:spAutoFit/>
          </a:bodyPr>
          <a:lstStyle/>
          <a:p>
            <a:endParaRPr lang="en-US" sz="3600">
              <a:solidFill>
                <a:schemeClr val="bg1"/>
              </a:solidFill>
            </a:endParaRPr>
          </a:p>
        </p:txBody>
      </p:sp>
      <p:sp>
        <p:nvSpPr>
          <p:cNvPr id="13315" name="AutoShape 3">
            <a:hlinkClick r:id="" action="ppaction://noaction" highlightClick="1"/>
            <a:hlinkHover r:id="" action="ppaction://hlinkshowjump?jump=firstslide"/>
          </p:cNvPr>
          <p:cNvSpPr>
            <a:spLocks noChangeArrowheads="1"/>
          </p:cNvSpPr>
          <p:nvPr/>
        </p:nvSpPr>
        <p:spPr bwMode="auto">
          <a:xfrm>
            <a:off x="0" y="6172200"/>
            <a:ext cx="1143000" cy="685800"/>
          </a:xfrm>
          <a:prstGeom prst="actionButtonBlank">
            <a:avLst/>
          </a:prstGeom>
          <a:noFill/>
          <a:ln w="9525">
            <a:noFill/>
            <a:miter lim="800000"/>
            <a:headEnd/>
            <a:tailEnd/>
          </a:ln>
          <a:effectLst/>
        </p:spPr>
        <p:txBody>
          <a:bodyPr wrap="none" anchor="ctr"/>
          <a:lstStyle/>
          <a:p>
            <a:endParaRPr lang="en-US"/>
          </a:p>
        </p:txBody>
      </p:sp>
      <p:sp>
        <p:nvSpPr>
          <p:cNvPr id="13316" name="Text Box 4"/>
          <p:cNvSpPr txBox="1">
            <a:spLocks noChangeArrowheads="1"/>
          </p:cNvSpPr>
          <p:nvPr/>
        </p:nvSpPr>
        <p:spPr bwMode="auto">
          <a:xfrm>
            <a:off x="4549775" y="3052763"/>
            <a:ext cx="184150" cy="457200"/>
          </a:xfrm>
          <a:prstGeom prst="rect">
            <a:avLst/>
          </a:prstGeom>
          <a:noFill/>
          <a:ln w="9525">
            <a:noFill/>
            <a:miter lim="800000"/>
            <a:headEnd/>
            <a:tailEnd/>
          </a:ln>
          <a:effectLst/>
        </p:spPr>
        <p:txBody>
          <a:bodyPr wrap="none" anchor="ctr">
            <a:spAutoFit/>
          </a:bodyPr>
          <a:lstStyle/>
          <a:p>
            <a:endParaRPr lang="en-US" sz="2400"/>
          </a:p>
        </p:txBody>
      </p:sp>
      <p:sp>
        <p:nvSpPr>
          <p:cNvPr id="13321" name="Rectangle 9"/>
          <p:cNvSpPr>
            <a:spLocks noGrp="1" noChangeArrowheads="1"/>
          </p:cNvSpPr>
          <p:nvPr>
            <p:ph type="ctrTitle"/>
          </p:nvPr>
        </p:nvSpPr>
        <p:spPr>
          <a:xfrm>
            <a:off x="685800" y="2286000"/>
            <a:ext cx="7772400" cy="1143000"/>
          </a:xfrm>
        </p:spPr>
        <p:txBody>
          <a:bodyPr/>
          <a:lstStyle/>
          <a:p>
            <a:r>
              <a:rPr lang="en-US" dirty="0" smtClean="0"/>
              <a:t>The pattern of spacing of a population within an area.</a:t>
            </a:r>
            <a:endParaRPr lang="en-US" dirty="0"/>
          </a:p>
        </p:txBody>
      </p:sp>
      <p:sp>
        <p:nvSpPr>
          <p:cNvPr id="13322" name="Rectangle 10"/>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4" name="Rectangle 1030"/>
          <p:cNvSpPr>
            <a:spLocks noGrp="1" noChangeArrowheads="1"/>
          </p:cNvSpPr>
          <p:nvPr>
            <p:ph type="ctrTitle"/>
          </p:nvPr>
        </p:nvSpPr>
        <p:spPr>
          <a:xfrm>
            <a:off x="685800" y="2286000"/>
            <a:ext cx="7772400" cy="1143000"/>
          </a:xfrm>
        </p:spPr>
        <p:txBody>
          <a:bodyPr/>
          <a:lstStyle/>
          <a:p>
            <a:r>
              <a:rPr lang="en-US" dirty="0" smtClean="0"/>
              <a:t>A change in a population from high birth and death rates to low birth and death rates. </a:t>
            </a:r>
            <a:endParaRPr lang="en-US" dirty="0"/>
          </a:p>
        </p:txBody>
      </p:sp>
      <p:sp>
        <p:nvSpPr>
          <p:cNvPr id="176135" name="Rectangle 103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0"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78183" name="Rectangle 7"/>
          <p:cNvSpPr>
            <a:spLocks noGrp="1" noChangeArrowheads="1"/>
          </p:cNvSpPr>
          <p:nvPr>
            <p:ph type="ctrTitle"/>
          </p:nvPr>
        </p:nvSpPr>
        <p:spPr>
          <a:xfrm>
            <a:off x="685800" y="2286000"/>
            <a:ext cx="7772400" cy="1143000"/>
          </a:xfrm>
        </p:spPr>
        <p:txBody>
          <a:bodyPr/>
          <a:lstStyle/>
          <a:p>
            <a:r>
              <a:rPr lang="en-US" dirty="0" smtClean="0"/>
              <a:t>Demographic Transition</a:t>
            </a:r>
            <a:endParaRPr lang="en-US" dirty="0"/>
          </a:p>
        </p:txBody>
      </p:sp>
      <p:sp>
        <p:nvSpPr>
          <p:cNvPr id="178184" name="Rectangle 8"/>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30" name="Rectangle 1030"/>
          <p:cNvSpPr>
            <a:spLocks noGrp="1" noChangeArrowheads="1"/>
          </p:cNvSpPr>
          <p:nvPr>
            <p:ph type="ctrTitle"/>
          </p:nvPr>
        </p:nvSpPr>
        <p:spPr>
          <a:xfrm>
            <a:off x="685800" y="2286000"/>
            <a:ext cx="7772400" cy="1143000"/>
          </a:xfrm>
        </p:spPr>
        <p:txBody>
          <a:bodyPr/>
          <a:lstStyle/>
          <a:p>
            <a:r>
              <a:rPr lang="en-US" dirty="0" smtClean="0"/>
              <a:t>The size of a population will decrease if mortality _________.</a:t>
            </a:r>
            <a:endParaRPr lang="en-US" dirty="0"/>
          </a:p>
        </p:txBody>
      </p:sp>
      <p:sp>
        <p:nvSpPr>
          <p:cNvPr id="180231" name="Rectangle 103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6"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82279" name="Rectangle 7"/>
          <p:cNvSpPr>
            <a:spLocks noGrp="1" noChangeArrowheads="1"/>
          </p:cNvSpPr>
          <p:nvPr>
            <p:ph type="ctrTitle"/>
          </p:nvPr>
        </p:nvSpPr>
        <p:spPr>
          <a:xfrm>
            <a:off x="685800" y="2286000"/>
            <a:ext cx="7772400" cy="1143000"/>
          </a:xfrm>
        </p:spPr>
        <p:txBody>
          <a:bodyPr/>
          <a:lstStyle/>
          <a:p>
            <a:r>
              <a:rPr lang="en-US" dirty="0" smtClean="0"/>
              <a:t>Increases</a:t>
            </a:r>
            <a:endParaRPr lang="en-US" dirty="0"/>
          </a:p>
        </p:txBody>
      </p:sp>
      <p:sp>
        <p:nvSpPr>
          <p:cNvPr id="182280" name="Rectangle 8"/>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6" name="Rectangle 1030"/>
          <p:cNvSpPr>
            <a:spLocks noGrp="1" noChangeArrowheads="1"/>
          </p:cNvSpPr>
          <p:nvPr>
            <p:ph type="ctrTitle"/>
          </p:nvPr>
        </p:nvSpPr>
        <p:spPr>
          <a:xfrm>
            <a:off x="685800" y="2286000"/>
            <a:ext cx="7772400" cy="1143000"/>
          </a:xfrm>
        </p:spPr>
        <p:txBody>
          <a:bodyPr/>
          <a:lstStyle/>
          <a:p>
            <a:r>
              <a:rPr lang="en-US" dirty="0" smtClean="0"/>
              <a:t>Density, distribution, and growth rate are characteristics used to classify which one of the following? </a:t>
            </a:r>
            <a:br>
              <a:rPr lang="en-US" dirty="0" smtClean="0"/>
            </a:br>
            <a:r>
              <a:rPr lang="en-US" dirty="0" smtClean="0"/>
              <a:t>A. Biomes</a:t>
            </a:r>
            <a:br>
              <a:rPr lang="en-US" dirty="0" smtClean="0"/>
            </a:br>
            <a:r>
              <a:rPr lang="en-US" dirty="0" smtClean="0"/>
              <a:t>B. Populations</a:t>
            </a:r>
            <a:br>
              <a:rPr lang="en-US" dirty="0" smtClean="0"/>
            </a:br>
            <a:r>
              <a:rPr lang="en-US" dirty="0" smtClean="0"/>
              <a:t>C. Limiting Factors</a:t>
            </a:r>
            <a:br>
              <a:rPr lang="en-US" dirty="0" smtClean="0"/>
            </a:br>
            <a:r>
              <a:rPr lang="en-US" dirty="0" smtClean="0"/>
              <a:t>D. Age Structure</a:t>
            </a:r>
            <a:endParaRPr lang="en-US" dirty="0"/>
          </a:p>
        </p:txBody>
      </p:sp>
      <p:sp>
        <p:nvSpPr>
          <p:cNvPr id="184327" name="Rectangle 103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2"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86375" name="Rectangle 7"/>
          <p:cNvSpPr>
            <a:spLocks noGrp="1" noChangeArrowheads="1"/>
          </p:cNvSpPr>
          <p:nvPr>
            <p:ph type="ctrTitle"/>
          </p:nvPr>
        </p:nvSpPr>
        <p:spPr>
          <a:xfrm>
            <a:off x="685800" y="2286000"/>
            <a:ext cx="7772400" cy="1143000"/>
          </a:xfrm>
        </p:spPr>
        <p:txBody>
          <a:bodyPr/>
          <a:lstStyle/>
          <a:p>
            <a:r>
              <a:rPr lang="en-US" dirty="0" smtClean="0"/>
              <a:t>B. Populations</a:t>
            </a:r>
            <a:endParaRPr lang="en-US" dirty="0"/>
          </a:p>
        </p:txBody>
      </p:sp>
      <p:sp>
        <p:nvSpPr>
          <p:cNvPr id="186376" name="Rectangle 8"/>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22" name="Rectangle 1030"/>
          <p:cNvSpPr>
            <a:spLocks noGrp="1" noChangeArrowheads="1"/>
          </p:cNvSpPr>
          <p:nvPr>
            <p:ph type="ctrTitle"/>
          </p:nvPr>
        </p:nvSpPr>
        <p:spPr>
          <a:xfrm>
            <a:off x="685800" y="2286000"/>
            <a:ext cx="7772400" cy="1143000"/>
          </a:xfrm>
        </p:spPr>
        <p:txBody>
          <a:bodyPr/>
          <a:lstStyle/>
          <a:p>
            <a:r>
              <a:rPr lang="en-US" dirty="0" smtClean="0"/>
              <a:t>A flowering plant has seeds that are carried by the wind.  Infer the most likely dispersion pattern of the plants that grow from these seeds.</a:t>
            </a:r>
            <a:br>
              <a:rPr lang="en-US" dirty="0" smtClean="0"/>
            </a:br>
            <a:r>
              <a:rPr lang="en-US" dirty="0" smtClean="0"/>
              <a:t>A. Uniform</a:t>
            </a:r>
            <a:br>
              <a:rPr lang="en-US" dirty="0" smtClean="0"/>
            </a:br>
            <a:r>
              <a:rPr lang="en-US" dirty="0" smtClean="0"/>
              <a:t>B. Clumped Groups</a:t>
            </a:r>
            <a:br>
              <a:rPr lang="en-US" dirty="0" smtClean="0"/>
            </a:br>
            <a:r>
              <a:rPr lang="en-US" dirty="0" smtClean="0"/>
              <a:t>C. Random</a:t>
            </a:r>
            <a:br>
              <a:rPr lang="en-US" dirty="0" smtClean="0"/>
            </a:br>
            <a:r>
              <a:rPr lang="en-US" dirty="0" smtClean="0"/>
              <a:t>D. Spatial</a:t>
            </a:r>
            <a:endParaRPr lang="en-US" dirty="0"/>
          </a:p>
        </p:txBody>
      </p:sp>
      <p:sp>
        <p:nvSpPr>
          <p:cNvPr id="188423" name="Rectangle 103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8"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90471" name="Rectangle 7"/>
          <p:cNvSpPr>
            <a:spLocks noGrp="1" noChangeArrowheads="1"/>
          </p:cNvSpPr>
          <p:nvPr>
            <p:ph type="ctrTitle"/>
          </p:nvPr>
        </p:nvSpPr>
        <p:spPr>
          <a:xfrm>
            <a:off x="685800" y="2286000"/>
            <a:ext cx="7772400" cy="1143000"/>
          </a:xfrm>
        </p:spPr>
        <p:txBody>
          <a:bodyPr/>
          <a:lstStyle/>
          <a:p>
            <a:r>
              <a:rPr lang="en-US" dirty="0" smtClean="0"/>
              <a:t>C. Random</a:t>
            </a:r>
            <a:endParaRPr lang="en-US" dirty="0"/>
          </a:p>
        </p:txBody>
      </p:sp>
      <p:sp>
        <p:nvSpPr>
          <p:cNvPr id="190472" name="Rectangle 8"/>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8" name="Rectangle 1030"/>
          <p:cNvSpPr>
            <a:spLocks noGrp="1" noChangeArrowheads="1"/>
          </p:cNvSpPr>
          <p:nvPr>
            <p:ph type="ctrTitle"/>
          </p:nvPr>
        </p:nvSpPr>
        <p:spPr>
          <a:xfrm>
            <a:off x="685800" y="2286000"/>
            <a:ext cx="7772400" cy="1143000"/>
          </a:xfrm>
        </p:spPr>
        <p:txBody>
          <a:bodyPr/>
          <a:lstStyle/>
          <a:p>
            <a:r>
              <a:rPr lang="en-US" dirty="0" smtClean="0"/>
              <a:t>The human population growth rate has always increased.  (True or False)</a:t>
            </a:r>
            <a:endParaRPr lang="en-US" dirty="0"/>
          </a:p>
        </p:txBody>
      </p:sp>
      <p:sp>
        <p:nvSpPr>
          <p:cNvPr id="192519" name="Rectangle 103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4"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94567" name="Rectangle 7"/>
          <p:cNvSpPr>
            <a:spLocks noGrp="1" noChangeArrowheads="1"/>
          </p:cNvSpPr>
          <p:nvPr>
            <p:ph type="ctrTitle"/>
          </p:nvPr>
        </p:nvSpPr>
        <p:spPr>
          <a:xfrm>
            <a:off x="685800" y="2286000"/>
            <a:ext cx="7772400" cy="1143000"/>
          </a:xfrm>
        </p:spPr>
        <p:txBody>
          <a:bodyPr/>
          <a:lstStyle/>
          <a:p>
            <a:r>
              <a:rPr lang="en-US" dirty="0" smtClean="0"/>
              <a:t>False</a:t>
            </a:r>
            <a:endParaRPr lang="en-US" dirty="0"/>
          </a:p>
        </p:txBody>
      </p:sp>
      <p:sp>
        <p:nvSpPr>
          <p:cNvPr id="194568" name="Rectangle 8"/>
          <p:cNvSpPr>
            <a:spLocks noGrp="1" noChangeArrowheads="1"/>
          </p:cNvSpPr>
          <p:nvPr>
            <p:ph type="subTitle" idx="1"/>
          </p:nvPr>
        </p:nvSpPr>
        <p:spPr/>
        <p:txBody>
          <a:bodyPr/>
          <a:lstStyle/>
          <a:p>
            <a:endParaRPr lang="en-US"/>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AutoShape 1028">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04456" name="Rectangle 1032"/>
          <p:cNvSpPr>
            <a:spLocks noGrp="1" noChangeArrowheads="1"/>
          </p:cNvSpPr>
          <p:nvPr>
            <p:ph type="ctrTitle"/>
          </p:nvPr>
        </p:nvSpPr>
        <p:spPr>
          <a:xfrm>
            <a:off x="685800" y="2286000"/>
            <a:ext cx="7772400" cy="1143000"/>
          </a:xfrm>
        </p:spPr>
        <p:txBody>
          <a:bodyPr/>
          <a:lstStyle/>
          <a:p>
            <a:r>
              <a:rPr lang="en-US" dirty="0" smtClean="0"/>
              <a:t>Dispersion</a:t>
            </a:r>
            <a:endParaRPr lang="en-US" dirty="0"/>
          </a:p>
        </p:txBody>
      </p:sp>
      <p:sp>
        <p:nvSpPr>
          <p:cNvPr id="104457" name="Rectangle 1033"/>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4" name="Rectangle 6"/>
          <p:cNvSpPr>
            <a:spLocks noGrp="1" noChangeArrowheads="1"/>
          </p:cNvSpPr>
          <p:nvPr>
            <p:ph type="ctrTitle"/>
          </p:nvPr>
        </p:nvSpPr>
        <p:spPr>
          <a:xfrm>
            <a:off x="685800" y="2286000"/>
            <a:ext cx="7772400" cy="1143000"/>
          </a:xfrm>
        </p:spPr>
        <p:txBody>
          <a:bodyPr/>
          <a:lstStyle/>
          <a:p>
            <a:r>
              <a:rPr lang="en-US" dirty="0" smtClean="0"/>
              <a:t>A fruit fly that has a short life span and produces many offspring can be classified into which reproductive strategy?</a:t>
            </a:r>
            <a:br>
              <a:rPr lang="en-US" dirty="0" smtClean="0"/>
            </a:br>
            <a:r>
              <a:rPr lang="en-US" dirty="0" smtClean="0"/>
              <a:t>A. r-strategist</a:t>
            </a:r>
            <a:br>
              <a:rPr lang="en-US" dirty="0" smtClean="0"/>
            </a:br>
            <a:r>
              <a:rPr lang="en-US" dirty="0" smtClean="0"/>
              <a:t>B. k-strategist</a:t>
            </a:r>
            <a:br>
              <a:rPr lang="en-US" dirty="0" smtClean="0"/>
            </a:br>
            <a:r>
              <a:rPr lang="en-US" dirty="0" smtClean="0"/>
              <a:t>C. a carrying-capacity strategist</a:t>
            </a:r>
            <a:br>
              <a:rPr lang="en-US" dirty="0" smtClean="0"/>
            </a:br>
            <a:r>
              <a:rPr lang="en-US" dirty="0" smtClean="0"/>
              <a:t>D. a logistic strategist </a:t>
            </a:r>
            <a:endParaRPr lang="en-US" dirty="0"/>
          </a:p>
        </p:txBody>
      </p:sp>
      <p:sp>
        <p:nvSpPr>
          <p:cNvPr id="196615" name="Rectangle 7"/>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60" name="AutoShape 4">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98663" name="Rectangle 7"/>
          <p:cNvSpPr>
            <a:spLocks noGrp="1" noChangeArrowheads="1"/>
          </p:cNvSpPr>
          <p:nvPr>
            <p:ph type="ctrTitle"/>
          </p:nvPr>
        </p:nvSpPr>
        <p:spPr>
          <a:xfrm>
            <a:off x="685800" y="2286000"/>
            <a:ext cx="7772400" cy="1143000"/>
          </a:xfrm>
        </p:spPr>
        <p:txBody>
          <a:bodyPr/>
          <a:lstStyle/>
          <a:p>
            <a:r>
              <a:rPr lang="en-US" dirty="0" smtClean="0"/>
              <a:t>A. r-strategist</a:t>
            </a:r>
            <a:endParaRPr lang="en-US" dirty="0"/>
          </a:p>
        </p:txBody>
      </p:sp>
      <p:sp>
        <p:nvSpPr>
          <p:cNvPr id="198664" name="Rectangle 8"/>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ctrTitle"/>
          </p:nvPr>
        </p:nvSpPr>
        <p:spPr>
          <a:xfrm>
            <a:off x="685800" y="2286000"/>
            <a:ext cx="7772400" cy="1143000"/>
          </a:xfrm>
        </p:spPr>
        <p:txBody>
          <a:bodyPr/>
          <a:lstStyle/>
          <a:p>
            <a:r>
              <a:rPr lang="en-US" dirty="0" smtClean="0"/>
              <a:t>The type of dispersion displayed by a herd animal such as American Bison.</a:t>
            </a:r>
            <a:endParaRPr lang="en-US" dirty="0"/>
          </a:p>
        </p:txBody>
      </p:sp>
      <p:sp>
        <p:nvSpPr>
          <p:cNvPr id="250883" name="Rectangle 3"/>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AutoShape 3076">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08552" name="Rectangle 3080"/>
          <p:cNvSpPr>
            <a:spLocks noGrp="1" noChangeArrowheads="1"/>
          </p:cNvSpPr>
          <p:nvPr>
            <p:ph type="ctrTitle"/>
          </p:nvPr>
        </p:nvSpPr>
        <p:spPr>
          <a:xfrm>
            <a:off x="685800" y="2286000"/>
            <a:ext cx="7772400" cy="1143000"/>
          </a:xfrm>
        </p:spPr>
        <p:txBody>
          <a:bodyPr/>
          <a:lstStyle/>
          <a:p>
            <a:r>
              <a:rPr lang="en-US" dirty="0" smtClean="0"/>
              <a:t>Clumped</a:t>
            </a:r>
            <a:endParaRPr lang="en-US" dirty="0"/>
          </a:p>
        </p:txBody>
      </p:sp>
      <p:sp>
        <p:nvSpPr>
          <p:cNvPr id="108553" name="Rectangle 3081"/>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8" name="Rectangle 3078"/>
          <p:cNvSpPr>
            <a:spLocks noGrp="1" noChangeArrowheads="1"/>
          </p:cNvSpPr>
          <p:nvPr>
            <p:ph type="ctrTitle"/>
          </p:nvPr>
        </p:nvSpPr>
        <p:spPr>
          <a:xfrm>
            <a:off x="685800" y="2286000"/>
            <a:ext cx="7772400" cy="1143000"/>
          </a:xfrm>
        </p:spPr>
        <p:txBody>
          <a:bodyPr/>
          <a:lstStyle/>
          <a:p>
            <a:r>
              <a:rPr lang="en-US" dirty="0" smtClean="0"/>
              <a:t>The type of growth model in which growth begins slow and then increases faster and faster.  Shown by a J-Shaped Graph.</a:t>
            </a:r>
            <a:endParaRPr lang="en-US" dirty="0"/>
          </a:p>
        </p:txBody>
      </p:sp>
      <p:sp>
        <p:nvSpPr>
          <p:cNvPr id="110599" name="Rectangle 3079"/>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AutoShape 1028">
            <a:hlinkClick r:id="" action="ppaction://hlinkshowjump?jump=firstslide" highlightClick="1"/>
          </p:cNvPr>
          <p:cNvSpPr>
            <a:spLocks noChangeArrowheads="1"/>
          </p:cNvSpPr>
          <p:nvPr/>
        </p:nvSpPr>
        <p:spPr bwMode="auto">
          <a:xfrm>
            <a:off x="7924800" y="5791200"/>
            <a:ext cx="1219200" cy="1066800"/>
          </a:xfrm>
          <a:prstGeom prst="actionButtonHome">
            <a:avLst/>
          </a:prstGeom>
          <a:solidFill>
            <a:srgbClr val="3366FF"/>
          </a:solidFill>
          <a:ln w="9525">
            <a:solidFill>
              <a:schemeClr val="tx1"/>
            </a:solidFill>
            <a:miter lim="800000"/>
            <a:headEnd/>
            <a:tailEnd/>
          </a:ln>
          <a:effectLst/>
        </p:spPr>
        <p:txBody>
          <a:bodyPr wrap="none" anchor="ctr"/>
          <a:lstStyle/>
          <a:p>
            <a:endParaRPr lang="en-US"/>
          </a:p>
        </p:txBody>
      </p:sp>
      <p:sp>
        <p:nvSpPr>
          <p:cNvPr id="112648" name="Rectangle 1032"/>
          <p:cNvSpPr>
            <a:spLocks noGrp="1" noChangeArrowheads="1"/>
          </p:cNvSpPr>
          <p:nvPr>
            <p:ph type="ctrTitle"/>
          </p:nvPr>
        </p:nvSpPr>
        <p:spPr>
          <a:xfrm>
            <a:off x="685800" y="2286000"/>
            <a:ext cx="7772400" cy="1143000"/>
          </a:xfrm>
        </p:spPr>
        <p:txBody>
          <a:bodyPr/>
          <a:lstStyle/>
          <a:p>
            <a:r>
              <a:rPr lang="en-US" dirty="0" smtClean="0"/>
              <a:t>Exponential</a:t>
            </a:r>
            <a:endParaRPr lang="en-US" dirty="0"/>
          </a:p>
        </p:txBody>
      </p:sp>
      <p:sp>
        <p:nvSpPr>
          <p:cNvPr id="112649" name="Rectangle 1033"/>
          <p:cNvSpPr>
            <a:spLocks noGrp="1" noChangeArrowheads="1"/>
          </p:cNvSpPr>
          <p:nvPr>
            <p:ph type="subTitle" idx="1"/>
          </p:nvPr>
        </p:nvSpPr>
        <p:spPr/>
        <p:txBody>
          <a:bodyPr/>
          <a:lstStyle/>
          <a:p>
            <a:endParaRPr lang="en-US"/>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FF00"/>
      </a:hlink>
      <a:folHlink>
        <a:srgbClr val="0000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33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9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rgbClr val="3366FF"/>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9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TotalTime>
  <Words>582</Words>
  <Application>Microsoft Office PowerPoint</Application>
  <PresentationFormat>On-screen Show (4:3)</PresentationFormat>
  <Paragraphs>136</Paragraphs>
  <Slides>51</Slides>
  <Notes>51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51</vt:i4>
      </vt:variant>
    </vt:vector>
  </HeadingPairs>
  <TitlesOfParts>
    <vt:vector size="54" baseType="lpstr">
      <vt:lpstr>Times New Roman</vt:lpstr>
      <vt:lpstr>Garamond</vt:lpstr>
      <vt:lpstr>Default Design</vt:lpstr>
      <vt:lpstr>Slide 1</vt:lpstr>
      <vt:lpstr>The number of organisms per unit area.</vt:lpstr>
      <vt:lpstr>Population Density </vt:lpstr>
      <vt:lpstr>The pattern of spacing of a population within an area.</vt:lpstr>
      <vt:lpstr>Dispersion</vt:lpstr>
      <vt:lpstr>The type of dispersion displayed by a herd animal such as American Bison.</vt:lpstr>
      <vt:lpstr>Clumped</vt:lpstr>
      <vt:lpstr>The type of growth model in which growth begins slow and then increases faster and faster.  Shown by a J-Shaped Graph.</vt:lpstr>
      <vt:lpstr>Exponential</vt:lpstr>
      <vt:lpstr>The type of growth model in which the population grows slowly at first, followed by a period of rapid growth, and then the stabilizes at the carrying capacity.  Shown with an S-Shaped Graph. </vt:lpstr>
      <vt:lpstr>Logistic</vt:lpstr>
      <vt:lpstr>Any factor in the environment that depends on the number of members in a population per unit area.  (Disease, Competition, Parasites)</vt:lpstr>
      <vt:lpstr>Density Dependent</vt:lpstr>
      <vt:lpstr>Any factor in the environment that does NOT depend on the number of members per unit area. (Weather, Human Influence)</vt:lpstr>
      <vt:lpstr>Density Independent</vt:lpstr>
      <vt:lpstr>The type of reproductive strategists that produces few offspring and invests a lot of resources into each offspring. (Humans, Elephants)</vt:lpstr>
      <vt:lpstr>K-strategist</vt:lpstr>
      <vt:lpstr>The type of reproductive strategists that produce many offspring expending little energy to each. (Fruit Flies, Mosquitoes)</vt:lpstr>
      <vt:lpstr>R-strategist</vt:lpstr>
      <vt:lpstr>The maximum number of individuals in a species that an environment can support for the long term.</vt:lpstr>
      <vt:lpstr>Carrying Capacity</vt:lpstr>
      <vt:lpstr>The number of organisms moving IN to a population.</vt:lpstr>
      <vt:lpstr>Immigration</vt:lpstr>
      <vt:lpstr>The number of organisms moving OUT of a population.</vt:lpstr>
      <vt:lpstr>Emigration</vt:lpstr>
      <vt:lpstr>A term that explains how fast a given population grows.</vt:lpstr>
      <vt:lpstr>Population Growth Rate</vt:lpstr>
      <vt:lpstr>The number of organisms being born into a population.</vt:lpstr>
      <vt:lpstr>Natality</vt:lpstr>
      <vt:lpstr>A population of bees starts at 100.  If the growth rate is an increase of 50 bees/year, how many bees will there be in the population after 5 years? </vt:lpstr>
      <vt:lpstr>350 bees</vt:lpstr>
      <vt:lpstr>The study of human population, density, distribution, movement, and birth and death rates. </vt:lpstr>
      <vt:lpstr>Demography</vt:lpstr>
      <vt:lpstr>The number of males and females in each of three age groups: pre-reproductive stage, reproductive stage, and post-reproductive stage.</vt:lpstr>
      <vt:lpstr>Age Structure</vt:lpstr>
      <vt:lpstr>A population trend in which birth rates equal death rates .</vt:lpstr>
      <vt:lpstr>Zero Population Growth</vt:lpstr>
      <vt:lpstr>The largest factor causing an increase in the population of the united states.</vt:lpstr>
      <vt:lpstr>Immigration</vt:lpstr>
      <vt:lpstr>A change in a population from high birth and death rates to low birth and death rates. </vt:lpstr>
      <vt:lpstr>Demographic Transition</vt:lpstr>
      <vt:lpstr>The size of a population will decrease if mortality _________.</vt:lpstr>
      <vt:lpstr>Increases</vt:lpstr>
      <vt:lpstr>Density, distribution, and growth rate are characteristics used to classify which one of the following?  A. Biomes B. Populations C. Limiting Factors D. Age Structure</vt:lpstr>
      <vt:lpstr>B. Populations</vt:lpstr>
      <vt:lpstr>A flowering plant has seeds that are carried by the wind.  Infer the most likely dispersion pattern of the plants that grow from these seeds. A. Uniform B. Clumped Groups C. Random D. Spatial</vt:lpstr>
      <vt:lpstr>C. Random</vt:lpstr>
      <vt:lpstr>The human population growth rate has always increased.  (True or False)</vt:lpstr>
      <vt:lpstr>False</vt:lpstr>
      <vt:lpstr>A fruit fly that has a short life span and produces many offspring can be classified into which reproductive strategy? A. r-strategist B. k-strategist C. a carrying-capacity strategist D. a logistic strategist </vt:lpstr>
      <vt:lpstr>A. r-strategist</vt:lpstr>
    </vt:vector>
  </TitlesOfParts>
  <Company>Grant County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Grant County High School</dc:creator>
  <cp:lastModifiedBy>mschmoll</cp:lastModifiedBy>
  <cp:revision>45</cp:revision>
  <dcterms:created xsi:type="dcterms:W3CDTF">1998-08-19T17:45:48Z</dcterms:created>
  <dcterms:modified xsi:type="dcterms:W3CDTF">2011-12-21T13:39:48Z</dcterms:modified>
</cp:coreProperties>
</file>